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909" r:id="rId4"/>
  </p:sldMasterIdLst>
  <p:notesMasterIdLst>
    <p:notesMasterId r:id="rId14"/>
  </p:notesMasterIdLst>
  <p:handoutMasterIdLst>
    <p:handoutMasterId r:id="rId15"/>
  </p:handoutMasterIdLst>
  <p:sldIdLst>
    <p:sldId id="256" r:id="rId5"/>
    <p:sldId id="257" r:id="rId6"/>
    <p:sldId id="258" r:id="rId7"/>
    <p:sldId id="259" r:id="rId8"/>
    <p:sldId id="260" r:id="rId9"/>
    <p:sldId id="261" r:id="rId10"/>
    <p:sldId id="265" r:id="rId11"/>
    <p:sldId id="262" r:id="rId12"/>
    <p:sldId id="263" r:id="rId13"/>
  </p:sldIdLst>
  <p:sldSz cx="6858000" cy="9144000" type="letter"/>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2" pos="216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7D9D8"/>
    <a:srgbClr val="588894"/>
    <a:srgbClr val="6000C9"/>
    <a:srgbClr val="00B0F0"/>
    <a:srgbClr val="5EBAB8"/>
    <a:srgbClr val="84CAC8"/>
    <a:srgbClr val="8ECECC"/>
    <a:srgbClr val="56B6B4"/>
    <a:srgbClr val="3D8D8B"/>
    <a:srgbClr val="7235B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autoAdjust="0"/>
  </p:normalViewPr>
  <p:slideViewPr>
    <p:cSldViewPr snapToGrid="0" snapToObjects="1" showGuides="1">
      <p:cViewPr varScale="1">
        <p:scale>
          <a:sx n="68" d="100"/>
          <a:sy n="68" d="100"/>
        </p:scale>
        <p:origin x="2550" y="-102"/>
      </p:cViewPr>
      <p:guideLst>
        <p:guide orient="horz" pos="2880"/>
        <p:guide pos="2160"/>
      </p:guideLst>
    </p:cSldViewPr>
  </p:slideViewPr>
  <p:notesTextViewPr>
    <p:cViewPr>
      <p:scale>
        <a:sx n="1" d="1"/>
        <a:sy n="1" d="1"/>
      </p:scale>
      <p:origin x="0" y="0"/>
    </p:cViewPr>
  </p:notesTextViewPr>
  <p:notesViewPr>
    <p:cSldViewPr snapToGrid="0" snapToObjects="1" showGuides="1">
      <p:cViewPr varScale="1">
        <p:scale>
          <a:sx n="60" d="100"/>
          <a:sy n="60" d="100"/>
        </p:scale>
        <p:origin x="2424" y="4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BBD6D3A-6FF1-3245-8C0C-0CDAD9137D3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D441029F-5AC1-4540-B209-199E706F7FB5}"/>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63396E7-87BF-864A-BE04-A221C272D6E1}" type="datetimeFigureOut">
              <a:rPr lang="en-US" smtClean="0"/>
              <a:t>7/12/2024</a:t>
            </a:fld>
            <a:endParaRPr lang="en-US" dirty="0"/>
          </a:p>
        </p:txBody>
      </p:sp>
      <p:sp>
        <p:nvSpPr>
          <p:cNvPr id="4" name="Footer Placeholder 3">
            <a:extLst>
              <a:ext uri="{FF2B5EF4-FFF2-40B4-BE49-F238E27FC236}">
                <a16:creationId xmlns:a16="http://schemas.microsoft.com/office/drawing/2014/main" id="{9324ECBB-A41A-8545-BE90-99EEEFFE585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9D882C71-B8E6-9B4A-85BE-BA104C2C46F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4C17898-3A10-CF44-A552-3280948685A7}" type="slidenum">
              <a:rPr lang="en-US" smtClean="0"/>
              <a:t>‹#›</a:t>
            </a:fld>
            <a:endParaRPr lang="en-US" dirty="0"/>
          </a:p>
        </p:txBody>
      </p:sp>
    </p:spTree>
    <p:extLst>
      <p:ext uri="{BB962C8B-B14F-4D97-AF65-F5344CB8AC3E}">
        <p14:creationId xmlns:p14="http://schemas.microsoft.com/office/powerpoint/2010/main" val="40082521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9BDC7F0-27B3-48E7-9288-964E7EEDAEE4}" type="datetimeFigureOut">
              <a:rPr lang="en-US" smtClean="0"/>
              <a:t>7/12/2024</a:t>
            </a:fld>
            <a:endParaRPr lang="en-US" dirty="0"/>
          </a:p>
        </p:txBody>
      </p:sp>
      <p:sp>
        <p:nvSpPr>
          <p:cNvPr id="4" name="Slide Image Placehold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20E8996-8344-4FE8-B696-CB62494C532E}" type="slidenum">
              <a:rPr lang="en-US" smtClean="0"/>
              <a:t>‹#›</a:t>
            </a:fld>
            <a:endParaRPr lang="en-US" dirty="0"/>
          </a:p>
        </p:txBody>
      </p:sp>
    </p:spTree>
    <p:extLst>
      <p:ext uri="{BB962C8B-B14F-4D97-AF65-F5344CB8AC3E}">
        <p14:creationId xmlns:p14="http://schemas.microsoft.com/office/powerpoint/2010/main" val="10315904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71713" y="1143000"/>
            <a:ext cx="2314575"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608EC22-F038-4864-8326-76F8D6614FE6}" type="slidenum">
              <a:rPr lang="en-US" smtClean="0"/>
              <a:t>1</a:t>
            </a:fld>
            <a:endParaRPr lang="en-US" dirty="0"/>
          </a:p>
        </p:txBody>
      </p:sp>
    </p:spTree>
    <p:extLst>
      <p:ext uri="{BB962C8B-B14F-4D97-AF65-F5344CB8AC3E}">
        <p14:creationId xmlns:p14="http://schemas.microsoft.com/office/powerpoint/2010/main" val="11791338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71713" y="1143000"/>
            <a:ext cx="2314575"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608EC22-F038-4864-8326-76F8D6614FE6}" type="slidenum">
              <a:rPr lang="en-US" smtClean="0"/>
              <a:t>2</a:t>
            </a:fld>
            <a:endParaRPr lang="en-US" dirty="0"/>
          </a:p>
        </p:txBody>
      </p:sp>
    </p:spTree>
    <p:extLst>
      <p:ext uri="{BB962C8B-B14F-4D97-AF65-F5344CB8AC3E}">
        <p14:creationId xmlns:p14="http://schemas.microsoft.com/office/powerpoint/2010/main" val="19021352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71713" y="1143000"/>
            <a:ext cx="2314575"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608EC22-F038-4864-8326-76F8D6614FE6}" type="slidenum">
              <a:rPr lang="en-US" smtClean="0"/>
              <a:t>3</a:t>
            </a:fld>
            <a:endParaRPr lang="en-US" dirty="0"/>
          </a:p>
        </p:txBody>
      </p:sp>
    </p:spTree>
    <p:extLst>
      <p:ext uri="{BB962C8B-B14F-4D97-AF65-F5344CB8AC3E}">
        <p14:creationId xmlns:p14="http://schemas.microsoft.com/office/powerpoint/2010/main" val="17690984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71713" y="1143000"/>
            <a:ext cx="2314575"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608EC22-F038-4864-8326-76F8D6614FE6}" type="slidenum">
              <a:rPr lang="en-US" smtClean="0"/>
              <a:t>4</a:t>
            </a:fld>
            <a:endParaRPr lang="en-US" dirty="0"/>
          </a:p>
        </p:txBody>
      </p:sp>
    </p:spTree>
    <p:extLst>
      <p:ext uri="{BB962C8B-B14F-4D97-AF65-F5344CB8AC3E}">
        <p14:creationId xmlns:p14="http://schemas.microsoft.com/office/powerpoint/2010/main" val="13976353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71713" y="1143000"/>
            <a:ext cx="2314575"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608EC22-F038-4864-8326-76F8D6614FE6}" type="slidenum">
              <a:rPr lang="en-US" smtClean="0"/>
              <a:t>5</a:t>
            </a:fld>
            <a:endParaRPr lang="en-US" dirty="0"/>
          </a:p>
        </p:txBody>
      </p:sp>
    </p:spTree>
    <p:extLst>
      <p:ext uri="{BB962C8B-B14F-4D97-AF65-F5344CB8AC3E}">
        <p14:creationId xmlns:p14="http://schemas.microsoft.com/office/powerpoint/2010/main" val="8793723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71713" y="1143000"/>
            <a:ext cx="2314575"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608EC22-F038-4864-8326-76F8D6614FE6}" type="slidenum">
              <a:rPr lang="en-US" smtClean="0"/>
              <a:t>6</a:t>
            </a:fld>
            <a:endParaRPr lang="en-US" dirty="0"/>
          </a:p>
        </p:txBody>
      </p:sp>
    </p:spTree>
    <p:extLst>
      <p:ext uri="{BB962C8B-B14F-4D97-AF65-F5344CB8AC3E}">
        <p14:creationId xmlns:p14="http://schemas.microsoft.com/office/powerpoint/2010/main" val="38062466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71713" y="1143000"/>
            <a:ext cx="2314575"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608EC22-F038-4864-8326-76F8D6614FE6}" type="slidenum">
              <a:rPr lang="en-US" smtClean="0"/>
              <a:t>7</a:t>
            </a:fld>
            <a:endParaRPr lang="en-US" dirty="0"/>
          </a:p>
        </p:txBody>
      </p:sp>
    </p:spTree>
    <p:extLst>
      <p:ext uri="{BB962C8B-B14F-4D97-AF65-F5344CB8AC3E}">
        <p14:creationId xmlns:p14="http://schemas.microsoft.com/office/powerpoint/2010/main" val="3133641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71713" y="1143000"/>
            <a:ext cx="2314575"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608EC22-F038-4864-8326-76F8D6614FE6}" type="slidenum">
              <a:rPr lang="en-US" smtClean="0"/>
              <a:t>8</a:t>
            </a:fld>
            <a:endParaRPr lang="en-US" dirty="0"/>
          </a:p>
        </p:txBody>
      </p:sp>
    </p:spTree>
    <p:extLst>
      <p:ext uri="{BB962C8B-B14F-4D97-AF65-F5344CB8AC3E}">
        <p14:creationId xmlns:p14="http://schemas.microsoft.com/office/powerpoint/2010/main" val="19369105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71713" y="1143000"/>
            <a:ext cx="2314575"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608EC22-F038-4864-8326-76F8D6614FE6}" type="slidenum">
              <a:rPr lang="en-US" smtClean="0"/>
              <a:t>9</a:t>
            </a:fld>
            <a:endParaRPr lang="en-US" dirty="0"/>
          </a:p>
        </p:txBody>
      </p:sp>
    </p:spTree>
    <p:extLst>
      <p:ext uri="{BB962C8B-B14F-4D97-AF65-F5344CB8AC3E}">
        <p14:creationId xmlns:p14="http://schemas.microsoft.com/office/powerpoint/2010/main" val="209575821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3077"/>
            <a:ext cx="6858000" cy="9147077"/>
            <a:chOff x="0" y="-2308"/>
            <a:chExt cx="9144000" cy="6860308"/>
          </a:xfrm>
        </p:grpSpPr>
        <p:sp>
          <p:nvSpPr>
            <p:cNvPr id="8" name="Rectangle 7"/>
            <p:cNvSpPr/>
            <p:nvPr/>
          </p:nvSpPr>
          <p:spPr>
            <a:xfrm>
              <a:off x="0" y="0"/>
              <a:ext cx="9144000" cy="6858000"/>
            </a:xfrm>
            <a:prstGeom prst="rect">
              <a:avLst/>
            </a:prstGeom>
            <a:blipFill>
              <a:blip r:embed="rId2">
                <a:duotone>
                  <a:schemeClr val="dk2">
                    <a:shade val="42000"/>
                    <a:hueMod val="42000"/>
                    <a:satMod val="124000"/>
                    <a:lumMod val="62000"/>
                  </a:schemeClr>
                  <a:schemeClr val="dk2">
                    <a:tint val="96000"/>
                    <a:satMod val="130000"/>
                  </a:schemeClr>
                </a:duotone>
              </a:blip>
              <a:srcRect/>
              <a:stretch>
                <a:fillRect l="-16667" r="-16667"/>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Oval 8"/>
            <p:cNvSpPr/>
            <p:nvPr/>
          </p:nvSpPr>
          <p:spPr>
            <a:xfrm>
              <a:off x="6299432" y="1676400"/>
              <a:ext cx="2819400" cy="2819400"/>
            </a:xfrm>
            <a:prstGeom prst="ellipse">
              <a:avLst/>
            </a:prstGeom>
            <a:gradFill flip="none" rotWithShape="1">
              <a:gsLst>
                <a:gs pos="0">
                  <a:schemeClr val="accent1">
                    <a:lumMod val="60000"/>
                    <a:lumOff val="40000"/>
                    <a:alpha val="7000"/>
                  </a:schemeClr>
                </a:gs>
                <a:gs pos="69000">
                  <a:schemeClr val="accent1">
                    <a:lumMod val="60000"/>
                    <a:lumOff val="40000"/>
                    <a:alpha val="0"/>
                  </a:schemeClr>
                </a:gs>
                <a:gs pos="36000">
                  <a:schemeClr val="accent1">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Oval 10"/>
            <p:cNvSpPr/>
            <p:nvPr/>
          </p:nvSpPr>
          <p:spPr>
            <a:xfrm>
              <a:off x="5689832" y="4618"/>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6299432" y="5865092"/>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6879"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879" y="2895600"/>
              <a:ext cx="2362200" cy="2362200"/>
            </a:xfrm>
            <a:prstGeom prst="ellipse">
              <a:avLst/>
            </a:prstGeom>
            <a:gradFill flip="none" rotWithShape="1">
              <a:gsLst>
                <a:gs pos="0">
                  <a:schemeClr val="accent1">
                    <a:lumMod val="60000"/>
                    <a:lumOff val="40000"/>
                    <a:alpha val="8000"/>
                  </a:schemeClr>
                </a:gs>
                <a:gs pos="72000">
                  <a:schemeClr val="accent1">
                    <a:lumMod val="60000"/>
                    <a:lumOff val="40000"/>
                    <a:alpha val="0"/>
                  </a:schemeClr>
                </a:gs>
                <a:gs pos="36000">
                  <a:schemeClr val="accent1">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Freeform 5"/>
            <p:cNvSpPr>
              <a:spLocks noEditPoints="1"/>
            </p:cNvSpPr>
            <p:nvPr/>
          </p:nvSpPr>
          <p:spPr bwMode="gray">
            <a:xfrm>
              <a:off x="0" y="-2308"/>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ctrTitle"/>
          </p:nvPr>
        </p:nvSpPr>
        <p:spPr>
          <a:xfrm>
            <a:off x="649831" y="2963499"/>
            <a:ext cx="4438259" cy="3406344"/>
          </a:xfrm>
        </p:spPr>
        <p:txBody>
          <a:bodyPr anchor="b"/>
          <a:lstStyle>
            <a:lvl1pPr>
              <a:defRPr sz="3600"/>
            </a:lvl1pPr>
          </a:lstStyle>
          <a:p>
            <a:r>
              <a:rPr lang="en-US"/>
              <a:t>Click to edit Master title style</a:t>
            </a:r>
            <a:endParaRPr lang="en-US" dirty="0"/>
          </a:p>
        </p:txBody>
      </p:sp>
      <p:sp>
        <p:nvSpPr>
          <p:cNvPr id="3" name="Subtitle 2"/>
          <p:cNvSpPr>
            <a:spLocks noGrp="1"/>
          </p:cNvSpPr>
          <p:nvPr>
            <p:ph type="subTitle" idx="1"/>
          </p:nvPr>
        </p:nvSpPr>
        <p:spPr>
          <a:xfrm>
            <a:off x="649831" y="6369840"/>
            <a:ext cx="4438259" cy="1148560"/>
          </a:xfrm>
        </p:spPr>
        <p:txBody>
          <a:bodyPr anchor="t"/>
          <a:lstStyle>
            <a:lvl1pPr marL="0" indent="0" algn="l">
              <a:buNone/>
              <a:defRPr cap="all">
                <a:solidFill>
                  <a:schemeClr val="accent1"/>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rot="5400000">
            <a:off x="5336364" y="2505092"/>
            <a:ext cx="1320799" cy="171494"/>
          </a:xfrm>
        </p:spPr>
        <p:txBody>
          <a:bodyPr anchor="t" anchorCtr="0"/>
          <a:lstStyle>
            <a:lvl1pPr algn="l">
              <a:defRPr b="0" i="0">
                <a:solidFill>
                  <a:schemeClr val="bg1"/>
                </a:solidFill>
              </a:defRPr>
            </a:lvl1pPr>
          </a:lstStyle>
          <a:p>
            <a:fld id="{FD60C018-1373-43F9-A384-F4FAA9A41AFA}" type="datetimeFigureOut">
              <a:rPr lang="en-US" smtClean="0"/>
              <a:t>7/12/2024</a:t>
            </a:fld>
            <a:endParaRPr lang="en-US" dirty="0"/>
          </a:p>
        </p:txBody>
      </p:sp>
      <p:sp>
        <p:nvSpPr>
          <p:cNvPr id="5" name="Footer Placeholder 4"/>
          <p:cNvSpPr>
            <a:spLocks noGrp="1"/>
          </p:cNvSpPr>
          <p:nvPr>
            <p:ph type="ftr" sz="quarter" idx="11"/>
          </p:nvPr>
        </p:nvSpPr>
        <p:spPr>
          <a:xfrm rot="5400000">
            <a:off x="3551384" y="4419234"/>
            <a:ext cx="5146393" cy="171495"/>
          </a:xfrm>
        </p:spPr>
        <p:txBody>
          <a:bodyPr/>
          <a:lstStyle>
            <a:lvl1pPr>
              <a:defRPr>
                <a:solidFill>
                  <a:schemeClr val="bg1"/>
                </a:solidFill>
              </a:defRPr>
            </a:lvl1pPr>
          </a:lstStyle>
          <a:p>
            <a:endParaRPr lang="en-US" dirty="0"/>
          </a:p>
        </p:txBody>
      </p:sp>
      <p:sp>
        <p:nvSpPr>
          <p:cNvPr id="10" name="Rectangle 9"/>
          <p:cNvSpPr/>
          <p:nvPr/>
        </p:nvSpPr>
        <p:spPr>
          <a:xfrm>
            <a:off x="5809233" y="0"/>
            <a:ext cx="514350" cy="1465944"/>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5823960" y="390146"/>
            <a:ext cx="471610" cy="1023583"/>
          </a:xfrm>
        </p:spPr>
        <p:txBody>
          <a:bodyPr/>
          <a:lstStyle>
            <a:lvl1pPr>
              <a:defRPr sz="2100" b="0" i="0" baseline="0">
                <a:latin typeface="+mj-lt"/>
              </a:defRPr>
            </a:lvl1pPr>
          </a:lstStyle>
          <a:p>
            <a:fld id="{318F0129-01DE-465E-A093-B4B45CAF4852}" type="slidenum">
              <a:rPr lang="en-US" smtClean="0"/>
              <a:t>‹#›</a:t>
            </a:fld>
            <a:endParaRPr lang="en-US" dirty="0"/>
          </a:p>
        </p:txBody>
      </p:sp>
    </p:spTree>
    <p:extLst>
      <p:ext uri="{BB962C8B-B14F-4D97-AF65-F5344CB8AC3E}">
        <p14:creationId xmlns:p14="http://schemas.microsoft.com/office/powerpoint/2010/main" val="18059403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Panoramic Picture with Caption">
    <p:spTree>
      <p:nvGrpSpPr>
        <p:cNvPr id="1" name=""/>
        <p:cNvGrpSpPr/>
        <p:nvPr/>
      </p:nvGrpSpPr>
      <p:grpSpPr>
        <a:xfrm>
          <a:off x="0" y="0"/>
          <a:ext cx="0" cy="0"/>
          <a:chOff x="0" y="0"/>
          <a:chExt cx="0" cy="0"/>
        </a:xfrm>
      </p:grpSpPr>
      <p:grpSp>
        <p:nvGrpSpPr>
          <p:cNvPr id="11" name="Group 10"/>
          <p:cNvGrpSpPr/>
          <p:nvPr/>
        </p:nvGrpSpPr>
        <p:grpSpPr>
          <a:xfrm>
            <a:off x="0" y="-3077"/>
            <a:ext cx="6858000" cy="9147077"/>
            <a:chOff x="0" y="-2308"/>
            <a:chExt cx="9144000" cy="6860308"/>
          </a:xfrm>
        </p:grpSpPr>
        <p:sp>
          <p:nvSpPr>
            <p:cNvPr id="12" name="Rectangle 11"/>
            <p:cNvSpPr/>
            <p:nvPr/>
          </p:nvSpPr>
          <p:spPr>
            <a:xfrm>
              <a:off x="0" y="0"/>
              <a:ext cx="9144000" cy="6858000"/>
            </a:xfrm>
            <a:prstGeom prst="rect">
              <a:avLst/>
            </a:prstGeom>
            <a:blipFill>
              <a:blip r:embed="rId2">
                <a:duotone>
                  <a:schemeClr val="dk2">
                    <a:shade val="42000"/>
                    <a:hueMod val="42000"/>
                    <a:satMod val="124000"/>
                    <a:lumMod val="62000"/>
                  </a:schemeClr>
                  <a:schemeClr val="dk2">
                    <a:tint val="96000"/>
                    <a:satMod val="130000"/>
                  </a:schemeClr>
                </a:duotone>
              </a:blip>
              <a:srcRect/>
              <a:stretch>
                <a:fillRect l="-16667" r="-16667"/>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1">
                    <a:lumMod val="60000"/>
                    <a:lumOff val="40000"/>
                    <a:alpha val="7000"/>
                  </a:schemeClr>
                </a:gs>
                <a:gs pos="69000">
                  <a:schemeClr val="accent1">
                    <a:lumMod val="60000"/>
                    <a:lumOff val="40000"/>
                    <a:alpha val="0"/>
                  </a:schemeClr>
                </a:gs>
                <a:gs pos="36000">
                  <a:schemeClr val="accent1">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5689832" y="4618"/>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6299432" y="5865092"/>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879"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6879" y="2895600"/>
              <a:ext cx="2362200" cy="2362200"/>
            </a:xfrm>
            <a:prstGeom prst="ellipse">
              <a:avLst/>
            </a:prstGeom>
            <a:gradFill flip="none" rotWithShape="1">
              <a:gsLst>
                <a:gs pos="0">
                  <a:schemeClr val="accent1">
                    <a:lumMod val="60000"/>
                    <a:lumOff val="40000"/>
                    <a:alpha val="8000"/>
                  </a:schemeClr>
                </a:gs>
                <a:gs pos="72000">
                  <a:schemeClr val="accent1">
                    <a:lumMod val="60000"/>
                    <a:lumOff val="40000"/>
                    <a:alpha val="0"/>
                  </a:schemeClr>
                </a:gs>
                <a:gs pos="36000">
                  <a:schemeClr val="accent1">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0204164">
              <a:off x="426788" y="4564241"/>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Rectangle 8"/>
            <p:cNvSpPr/>
            <p:nvPr/>
          </p:nvSpPr>
          <p:spPr>
            <a:xfrm>
              <a:off x="421503" y="402165"/>
              <a:ext cx="8327939" cy="314113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0" name="Freeform 9"/>
            <p:cNvSpPr/>
            <p:nvPr/>
          </p:nvSpPr>
          <p:spPr bwMode="gray">
            <a:xfrm rot="10800000">
              <a:off x="485023" y="2670079"/>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9" name="Freeform 5"/>
            <p:cNvSpPr>
              <a:spLocks noEditPoints="1"/>
            </p:cNvSpPr>
            <p:nvPr/>
          </p:nvSpPr>
          <p:spPr bwMode="gray">
            <a:xfrm>
              <a:off x="0" y="-2308"/>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649832" y="6615271"/>
            <a:ext cx="4816502" cy="755651"/>
          </a:xfrm>
        </p:spPr>
        <p:txBody>
          <a:bodyPr anchor="b">
            <a:normAutofit/>
          </a:bodyPr>
          <a:lstStyle>
            <a:lvl1pPr algn="l">
              <a:defRPr sz="18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49831" y="914400"/>
            <a:ext cx="481650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4" name="Text Placeholder 3"/>
          <p:cNvSpPr>
            <a:spLocks noGrp="1"/>
          </p:cNvSpPr>
          <p:nvPr>
            <p:ph type="body" sz="half" idx="2"/>
          </p:nvPr>
        </p:nvSpPr>
        <p:spPr>
          <a:xfrm>
            <a:off x="649833" y="7370921"/>
            <a:ext cx="4816502" cy="658283"/>
          </a:xfrm>
        </p:spPr>
        <p:txBody>
          <a:bodyPr>
            <a:normAutofit/>
          </a:bodyPr>
          <a:lstStyle>
            <a:lvl1pPr marL="0" indent="0">
              <a:buNone/>
              <a:defRPr sz="900">
                <a:solidFill>
                  <a:schemeClr val="accent1"/>
                </a:solidFill>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FD60C018-1373-43F9-A384-F4FAA9A41AFA}" type="datetimeFigureOut">
              <a:rPr lang="en-US" smtClean="0"/>
              <a:t>7/12/2024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4" name="Rectangle 13"/>
          <p:cNvSpPr/>
          <p:nvPr/>
        </p:nvSpPr>
        <p:spPr>
          <a:xfrm>
            <a:off x="5809233" y="0"/>
            <a:ext cx="514350" cy="1465944"/>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318F0129-01DE-465E-A093-B4B45CAF4852}" type="slidenum">
              <a:rPr lang="en-US" smtClean="0"/>
              <a:t>‹#›</a:t>
            </a:fld>
            <a:endParaRPr lang="en-US" dirty="0"/>
          </a:p>
        </p:txBody>
      </p:sp>
    </p:spTree>
    <p:extLst>
      <p:ext uri="{BB962C8B-B14F-4D97-AF65-F5344CB8AC3E}">
        <p14:creationId xmlns:p14="http://schemas.microsoft.com/office/powerpoint/2010/main" val="32546671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3" name="Group 2"/>
          <p:cNvGrpSpPr/>
          <p:nvPr/>
        </p:nvGrpSpPr>
        <p:grpSpPr>
          <a:xfrm>
            <a:off x="0" y="-3077"/>
            <a:ext cx="6858000" cy="9147077"/>
            <a:chOff x="0" y="-2308"/>
            <a:chExt cx="9144000" cy="6860308"/>
          </a:xfrm>
        </p:grpSpPr>
        <p:sp>
          <p:nvSpPr>
            <p:cNvPr id="11" name="Rectangle 10"/>
            <p:cNvSpPr/>
            <p:nvPr/>
          </p:nvSpPr>
          <p:spPr>
            <a:xfrm>
              <a:off x="0" y="0"/>
              <a:ext cx="9144000" cy="6858000"/>
            </a:xfrm>
            <a:prstGeom prst="rect">
              <a:avLst/>
            </a:prstGeom>
            <a:blipFill>
              <a:blip r:embed="rId2">
                <a:duotone>
                  <a:schemeClr val="dk2">
                    <a:shade val="42000"/>
                    <a:hueMod val="42000"/>
                    <a:satMod val="124000"/>
                    <a:lumMod val="62000"/>
                  </a:schemeClr>
                  <a:schemeClr val="dk2">
                    <a:tint val="96000"/>
                    <a:satMod val="130000"/>
                  </a:schemeClr>
                </a:duotone>
              </a:blip>
              <a:srcRect/>
              <a:stretch>
                <a:fillRect l="-16667" r="-16667"/>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6" name="Oval 15"/>
            <p:cNvSpPr/>
            <p:nvPr/>
          </p:nvSpPr>
          <p:spPr>
            <a:xfrm>
              <a:off x="6299432" y="1676400"/>
              <a:ext cx="2819400" cy="2819400"/>
            </a:xfrm>
            <a:prstGeom prst="ellipse">
              <a:avLst/>
            </a:prstGeom>
            <a:gradFill flip="none" rotWithShape="1">
              <a:gsLst>
                <a:gs pos="0">
                  <a:schemeClr val="accent1">
                    <a:lumMod val="60000"/>
                    <a:lumOff val="40000"/>
                    <a:alpha val="7000"/>
                  </a:schemeClr>
                </a:gs>
                <a:gs pos="69000">
                  <a:schemeClr val="accent1">
                    <a:lumMod val="60000"/>
                    <a:lumOff val="40000"/>
                    <a:alpha val="0"/>
                  </a:schemeClr>
                </a:gs>
                <a:gs pos="36000">
                  <a:schemeClr val="accent1">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5689832" y="4618"/>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6299432" y="5865092"/>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6879"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6879" y="2895600"/>
              <a:ext cx="2362200" cy="2362200"/>
            </a:xfrm>
            <a:prstGeom prst="ellipse">
              <a:avLst/>
            </a:prstGeom>
            <a:gradFill flip="none" rotWithShape="1">
              <a:gsLst>
                <a:gs pos="0">
                  <a:schemeClr val="accent1">
                    <a:lumMod val="60000"/>
                    <a:lumOff val="40000"/>
                    <a:alpha val="8000"/>
                  </a:schemeClr>
                </a:gs>
                <a:gs pos="72000">
                  <a:schemeClr val="accent1">
                    <a:lumMod val="60000"/>
                    <a:lumOff val="40000"/>
                    <a:alpha val="0"/>
                  </a:schemeClr>
                </a:gs>
                <a:gs pos="36000">
                  <a:schemeClr val="accent1">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Freeform 5"/>
            <p:cNvSpPr/>
            <p:nvPr/>
          </p:nvSpPr>
          <p:spPr bwMode="gray">
            <a:xfrm rot="21010068">
              <a:off x="6359946" y="2780895"/>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Rectangle 13"/>
            <p:cNvSpPr/>
            <p:nvPr/>
          </p:nvSpPr>
          <p:spPr>
            <a:xfrm>
              <a:off x="485023" y="4343399"/>
              <a:ext cx="8182128" cy="211243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bwMode="gray">
            <a:xfrm>
              <a:off x="485023" y="2854646"/>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22" name="Freeform 5"/>
            <p:cNvSpPr>
              <a:spLocks noEditPoints="1"/>
            </p:cNvSpPr>
            <p:nvPr/>
          </p:nvSpPr>
          <p:spPr bwMode="gray">
            <a:xfrm>
              <a:off x="0" y="-2308"/>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649831" y="1236134"/>
            <a:ext cx="4816503" cy="2204156"/>
          </a:xfrm>
        </p:spPr>
        <p:txBody>
          <a:bodyPr anchor="ctr"/>
          <a:lstStyle>
            <a:lvl1pPr>
              <a:defRPr sz="2700"/>
            </a:lvl1pPr>
          </a:lstStyle>
          <a:p>
            <a:r>
              <a:rPr lang="en-US"/>
              <a:t>Click to edit Master title style</a:t>
            </a:r>
            <a:endParaRPr lang="en-US" dirty="0"/>
          </a:p>
        </p:txBody>
      </p:sp>
      <p:sp>
        <p:nvSpPr>
          <p:cNvPr id="13" name="Text Placeholder 3"/>
          <p:cNvSpPr>
            <a:spLocks noGrp="1"/>
          </p:cNvSpPr>
          <p:nvPr>
            <p:ph type="body" sz="half" idx="2"/>
          </p:nvPr>
        </p:nvSpPr>
        <p:spPr>
          <a:xfrm>
            <a:off x="649831" y="4678676"/>
            <a:ext cx="4816502" cy="3354497"/>
          </a:xfrm>
        </p:spPr>
        <p:txBody>
          <a:bodyPr anchor="ctr">
            <a:normAutofit/>
          </a:bodyPr>
          <a:lstStyle>
            <a:lvl1pPr marL="0" indent="0">
              <a:buNone/>
              <a:defRPr sz="13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4" name="Date Placeholder 3"/>
          <p:cNvSpPr>
            <a:spLocks noGrp="1"/>
          </p:cNvSpPr>
          <p:nvPr>
            <p:ph type="dt" sz="half" idx="10"/>
          </p:nvPr>
        </p:nvSpPr>
        <p:spPr/>
        <p:txBody>
          <a:bodyPr/>
          <a:lstStyle/>
          <a:p>
            <a:fld id="{FD60C018-1373-43F9-A384-F4FAA9A41AFA}" type="datetimeFigureOut">
              <a:rPr lang="en-US" smtClean="0"/>
              <a:t>7/12/2024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8" name="Rectangle 17"/>
          <p:cNvSpPr/>
          <p:nvPr/>
        </p:nvSpPr>
        <p:spPr>
          <a:xfrm>
            <a:off x="5809233" y="0"/>
            <a:ext cx="514350" cy="1465944"/>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318F0129-01DE-465E-A093-B4B45CAF4852}" type="slidenum">
              <a:rPr lang="en-US" smtClean="0"/>
              <a:t>‹#›</a:t>
            </a:fld>
            <a:endParaRPr lang="en-US" dirty="0"/>
          </a:p>
        </p:txBody>
      </p:sp>
    </p:spTree>
    <p:extLst>
      <p:ext uri="{BB962C8B-B14F-4D97-AF65-F5344CB8AC3E}">
        <p14:creationId xmlns:p14="http://schemas.microsoft.com/office/powerpoint/2010/main" val="39863691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3" name="Group 2"/>
          <p:cNvGrpSpPr/>
          <p:nvPr/>
        </p:nvGrpSpPr>
        <p:grpSpPr>
          <a:xfrm>
            <a:off x="0" y="-3077"/>
            <a:ext cx="6858000" cy="9147077"/>
            <a:chOff x="0" y="-2308"/>
            <a:chExt cx="9144000" cy="6860308"/>
          </a:xfrm>
        </p:grpSpPr>
        <p:sp>
          <p:nvSpPr>
            <p:cNvPr id="13" name="Rectangle 12"/>
            <p:cNvSpPr/>
            <p:nvPr/>
          </p:nvSpPr>
          <p:spPr>
            <a:xfrm>
              <a:off x="0" y="0"/>
              <a:ext cx="9144000" cy="6858000"/>
            </a:xfrm>
            <a:prstGeom prst="rect">
              <a:avLst/>
            </a:prstGeom>
            <a:blipFill>
              <a:blip r:embed="rId2">
                <a:duotone>
                  <a:schemeClr val="dk2">
                    <a:shade val="42000"/>
                    <a:hueMod val="42000"/>
                    <a:satMod val="124000"/>
                    <a:lumMod val="62000"/>
                  </a:schemeClr>
                  <a:schemeClr val="dk2">
                    <a:tint val="96000"/>
                    <a:satMod val="130000"/>
                  </a:schemeClr>
                </a:duotone>
              </a:blip>
              <a:srcRect/>
              <a:stretch>
                <a:fillRect l="-16667" r="-16667"/>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6299432" y="1676400"/>
              <a:ext cx="2819400" cy="2819400"/>
            </a:xfrm>
            <a:prstGeom prst="ellipse">
              <a:avLst/>
            </a:prstGeom>
            <a:gradFill flip="none" rotWithShape="1">
              <a:gsLst>
                <a:gs pos="0">
                  <a:schemeClr val="accent1">
                    <a:lumMod val="60000"/>
                    <a:lumOff val="40000"/>
                    <a:alpha val="7000"/>
                  </a:schemeClr>
                </a:gs>
                <a:gs pos="69000">
                  <a:schemeClr val="accent1">
                    <a:lumMod val="60000"/>
                    <a:lumOff val="40000"/>
                    <a:alpha val="0"/>
                  </a:schemeClr>
                </a:gs>
                <a:gs pos="36000">
                  <a:schemeClr val="accent1">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5689832" y="4618"/>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6299432" y="5865092"/>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6879"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6879" y="2895600"/>
              <a:ext cx="2362200" cy="2362200"/>
            </a:xfrm>
            <a:prstGeom prst="ellipse">
              <a:avLst/>
            </a:prstGeom>
            <a:gradFill flip="none" rotWithShape="1">
              <a:gsLst>
                <a:gs pos="0">
                  <a:schemeClr val="accent1">
                    <a:lumMod val="60000"/>
                    <a:lumOff val="40000"/>
                    <a:alpha val="8000"/>
                  </a:schemeClr>
                </a:gs>
                <a:gs pos="72000">
                  <a:schemeClr val="accent1">
                    <a:lumMod val="60000"/>
                    <a:lumOff val="40000"/>
                    <a:alpha val="0"/>
                  </a:schemeClr>
                </a:gs>
                <a:gs pos="36000">
                  <a:schemeClr val="accent1">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35" name="Freeform 5"/>
            <p:cNvSpPr/>
            <p:nvPr/>
          </p:nvSpPr>
          <p:spPr bwMode="gray">
            <a:xfrm rot="21010068">
              <a:off x="6359946" y="4309201"/>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36" name="Freeform 35"/>
            <p:cNvSpPr/>
            <p:nvPr/>
          </p:nvSpPr>
          <p:spPr bwMode="gray">
            <a:xfrm>
              <a:off x="485023" y="4381500"/>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21" name="Freeform 5"/>
            <p:cNvSpPr>
              <a:spLocks noEditPoints="1"/>
            </p:cNvSpPr>
            <p:nvPr/>
          </p:nvSpPr>
          <p:spPr bwMode="gray">
            <a:xfrm>
              <a:off x="0" y="-2308"/>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10" name="TextBox 9"/>
          <p:cNvSpPr txBox="1"/>
          <p:nvPr/>
        </p:nvSpPr>
        <p:spPr>
          <a:xfrm>
            <a:off x="483541" y="872352"/>
            <a:ext cx="451193" cy="1015663"/>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6000" dirty="0"/>
              <a:t>“</a:t>
            </a:r>
          </a:p>
        </p:txBody>
      </p:sp>
      <p:sp>
        <p:nvSpPr>
          <p:cNvPr id="11" name="TextBox 10"/>
          <p:cNvSpPr txBox="1"/>
          <p:nvPr/>
        </p:nvSpPr>
        <p:spPr>
          <a:xfrm>
            <a:off x="5420591" y="3867386"/>
            <a:ext cx="404230" cy="1015663"/>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6000" dirty="0"/>
              <a:t>”</a:t>
            </a:r>
          </a:p>
        </p:txBody>
      </p:sp>
      <p:sp>
        <p:nvSpPr>
          <p:cNvPr id="2" name="Title 1"/>
          <p:cNvSpPr>
            <a:spLocks noGrp="1"/>
          </p:cNvSpPr>
          <p:nvPr>
            <p:ph type="title"/>
          </p:nvPr>
        </p:nvSpPr>
        <p:spPr>
          <a:xfrm>
            <a:off x="846045" y="1219202"/>
            <a:ext cx="4620289" cy="3859837"/>
          </a:xfrm>
        </p:spPr>
        <p:txBody>
          <a:bodyPr/>
          <a:lstStyle>
            <a:lvl1pPr>
              <a:defRPr sz="2700"/>
            </a:lvl1pPr>
          </a:lstStyle>
          <a:p>
            <a:r>
              <a:rPr lang="en-US"/>
              <a:t>Click to edit Master title style</a:t>
            </a:r>
            <a:endParaRPr lang="en-US" dirty="0"/>
          </a:p>
        </p:txBody>
      </p:sp>
      <p:sp>
        <p:nvSpPr>
          <p:cNvPr id="17" name="Text Placeholder 3"/>
          <p:cNvSpPr>
            <a:spLocks noGrp="1"/>
          </p:cNvSpPr>
          <p:nvPr>
            <p:ph type="body" sz="half" idx="13"/>
          </p:nvPr>
        </p:nvSpPr>
        <p:spPr>
          <a:xfrm>
            <a:off x="1040459" y="5085965"/>
            <a:ext cx="4234607" cy="444151"/>
          </a:xfrm>
        </p:spPr>
        <p:txBody>
          <a:bodyPr>
            <a:normAutofit/>
          </a:bodyPr>
          <a:lstStyle>
            <a:lvl1pPr marL="0" indent="0">
              <a:buNone/>
              <a:defRPr lang="en-US" sz="1050" b="0" i="0" kern="1200" cap="small" dirty="0">
                <a:solidFill>
                  <a:schemeClr val="accent1"/>
                </a:solidFill>
                <a:ea typeface="+mn-ea"/>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16" name="Text Placeholder 3"/>
          <p:cNvSpPr>
            <a:spLocks noGrp="1"/>
          </p:cNvSpPr>
          <p:nvPr>
            <p:ph type="body" sz="half" idx="2"/>
          </p:nvPr>
        </p:nvSpPr>
        <p:spPr>
          <a:xfrm>
            <a:off x="649830" y="6667754"/>
            <a:ext cx="4816504" cy="1365420"/>
          </a:xfrm>
        </p:spPr>
        <p:txBody>
          <a:bodyPr anchor="ctr">
            <a:normAutofit/>
          </a:bodyPr>
          <a:lstStyle>
            <a:lvl1pPr marL="0" indent="0">
              <a:buNone/>
              <a:defRPr sz="13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4" name="Date Placeholder 3"/>
          <p:cNvSpPr>
            <a:spLocks noGrp="1"/>
          </p:cNvSpPr>
          <p:nvPr>
            <p:ph type="dt" sz="half" idx="10"/>
          </p:nvPr>
        </p:nvSpPr>
        <p:spPr/>
        <p:txBody>
          <a:bodyPr/>
          <a:lstStyle>
            <a:lvl1pPr>
              <a:defRPr sz="675"/>
            </a:lvl1pPr>
          </a:lstStyle>
          <a:p>
            <a:fld id="{FD60C018-1373-43F9-A384-F4FAA9A41AFA}" type="datetimeFigureOut">
              <a:rPr lang="en-US" smtClean="0"/>
              <a:t>7/12/2024</a:t>
            </a:fld>
            <a:endParaRPr lang="en-US" dirty="0"/>
          </a:p>
        </p:txBody>
      </p:sp>
      <p:sp>
        <p:nvSpPr>
          <p:cNvPr id="5" name="Footer Placeholder 4"/>
          <p:cNvSpPr>
            <a:spLocks noGrp="1"/>
          </p:cNvSpPr>
          <p:nvPr>
            <p:ph type="ftr" sz="quarter" idx="11"/>
          </p:nvPr>
        </p:nvSpPr>
        <p:spPr/>
        <p:txBody>
          <a:bodyPr/>
          <a:lstStyle>
            <a:lvl1pPr>
              <a:defRPr sz="675"/>
            </a:lvl1pPr>
          </a:lstStyle>
          <a:p>
            <a:endParaRPr lang="en-US" dirty="0"/>
          </a:p>
        </p:txBody>
      </p:sp>
      <p:sp>
        <p:nvSpPr>
          <p:cNvPr id="43" name="Rectangle 42"/>
          <p:cNvSpPr/>
          <p:nvPr/>
        </p:nvSpPr>
        <p:spPr>
          <a:xfrm>
            <a:off x="5809233" y="0"/>
            <a:ext cx="514350" cy="1465944"/>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318F0129-01DE-465E-A093-B4B45CAF4852}" type="slidenum">
              <a:rPr lang="en-US" smtClean="0"/>
              <a:t>‹#›</a:t>
            </a:fld>
            <a:endParaRPr lang="en-US" dirty="0"/>
          </a:p>
        </p:txBody>
      </p:sp>
    </p:spTree>
    <p:extLst>
      <p:ext uri="{BB962C8B-B14F-4D97-AF65-F5344CB8AC3E}">
        <p14:creationId xmlns:p14="http://schemas.microsoft.com/office/powerpoint/2010/main" val="36064652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7" name="Group 6"/>
          <p:cNvGrpSpPr/>
          <p:nvPr/>
        </p:nvGrpSpPr>
        <p:grpSpPr>
          <a:xfrm>
            <a:off x="0" y="-3077"/>
            <a:ext cx="6858000" cy="9147077"/>
            <a:chOff x="0" y="-2308"/>
            <a:chExt cx="9144000" cy="6860308"/>
          </a:xfrm>
        </p:grpSpPr>
        <p:sp>
          <p:nvSpPr>
            <p:cNvPr id="10" name="Rectangle 9"/>
            <p:cNvSpPr/>
            <p:nvPr/>
          </p:nvSpPr>
          <p:spPr>
            <a:xfrm>
              <a:off x="0" y="0"/>
              <a:ext cx="9144000" cy="6858000"/>
            </a:xfrm>
            <a:prstGeom prst="rect">
              <a:avLst/>
            </a:prstGeom>
            <a:blipFill>
              <a:blip r:embed="rId2">
                <a:duotone>
                  <a:schemeClr val="dk2">
                    <a:shade val="42000"/>
                    <a:hueMod val="42000"/>
                    <a:satMod val="124000"/>
                    <a:lumMod val="62000"/>
                  </a:schemeClr>
                  <a:schemeClr val="dk2">
                    <a:tint val="96000"/>
                    <a:satMod val="130000"/>
                  </a:schemeClr>
                </a:duotone>
              </a:blip>
              <a:srcRect/>
              <a:stretch>
                <a:fillRect l="-16667" r="-16667"/>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1">
                    <a:lumMod val="60000"/>
                    <a:lumOff val="40000"/>
                    <a:alpha val="7000"/>
                  </a:schemeClr>
                </a:gs>
                <a:gs pos="69000">
                  <a:schemeClr val="accent1">
                    <a:lumMod val="60000"/>
                    <a:lumOff val="40000"/>
                    <a:alpha val="0"/>
                  </a:schemeClr>
                </a:gs>
                <a:gs pos="36000">
                  <a:schemeClr val="accent1">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5689832" y="4618"/>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6299432" y="5865092"/>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879"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6879" y="2895600"/>
              <a:ext cx="2362200" cy="2362200"/>
            </a:xfrm>
            <a:prstGeom prst="ellipse">
              <a:avLst/>
            </a:prstGeom>
            <a:gradFill flip="none" rotWithShape="1">
              <a:gsLst>
                <a:gs pos="0">
                  <a:schemeClr val="accent1">
                    <a:lumMod val="60000"/>
                    <a:lumOff val="40000"/>
                    <a:alpha val="8000"/>
                  </a:schemeClr>
                </a:gs>
                <a:gs pos="72000">
                  <a:schemeClr val="accent1">
                    <a:lumMod val="60000"/>
                    <a:lumOff val="40000"/>
                    <a:alpha val="0"/>
                  </a:schemeClr>
                </a:gs>
                <a:gs pos="36000">
                  <a:schemeClr val="accent1">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21010068">
              <a:off x="6359946" y="431124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11"/>
            <p:cNvSpPr/>
            <p:nvPr/>
          </p:nvSpPr>
          <p:spPr bwMode="gray">
            <a:xfrm>
              <a:off x="485023" y="4381500"/>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9" name="Freeform 5"/>
            <p:cNvSpPr>
              <a:spLocks noEditPoints="1"/>
            </p:cNvSpPr>
            <p:nvPr/>
          </p:nvSpPr>
          <p:spPr bwMode="gray">
            <a:xfrm>
              <a:off x="0" y="-2308"/>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649831" y="2743200"/>
            <a:ext cx="4816503" cy="2794001"/>
          </a:xfrm>
        </p:spPr>
        <p:txBody>
          <a:bodyPr anchor="b"/>
          <a:lstStyle>
            <a:lvl1pPr algn="l">
              <a:defRPr sz="3000" b="0" cap="none"/>
            </a:lvl1pPr>
          </a:lstStyle>
          <a:p>
            <a:r>
              <a:rPr lang="en-US"/>
              <a:t>Click to edit Master title style</a:t>
            </a:r>
            <a:endParaRPr lang="en-US" dirty="0"/>
          </a:p>
        </p:txBody>
      </p:sp>
      <p:sp>
        <p:nvSpPr>
          <p:cNvPr id="3" name="Text Placeholder 2"/>
          <p:cNvSpPr>
            <a:spLocks noGrp="1"/>
          </p:cNvSpPr>
          <p:nvPr>
            <p:ph type="body" idx="1"/>
          </p:nvPr>
        </p:nvSpPr>
        <p:spPr>
          <a:xfrm>
            <a:off x="649831" y="6879199"/>
            <a:ext cx="4816503" cy="1147200"/>
          </a:xfrm>
        </p:spPr>
        <p:txBody>
          <a:bodyPr anchor="t"/>
          <a:lstStyle>
            <a:lvl1pPr marL="0" indent="0" algn="l">
              <a:buNone/>
              <a:defRPr sz="1500" cap="none">
                <a:solidFill>
                  <a:schemeClr val="accent1"/>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D60C018-1373-43F9-A384-F4FAA9A41AFA}" type="datetimeFigureOut">
              <a:rPr lang="en-US" smtClean="0"/>
              <a:t>7/12/2024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5" name="Rectangle 14"/>
          <p:cNvSpPr/>
          <p:nvPr/>
        </p:nvSpPr>
        <p:spPr>
          <a:xfrm>
            <a:off x="5809233" y="0"/>
            <a:ext cx="514350" cy="1465944"/>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318F0129-01DE-465E-A093-B4B45CAF4852}" type="slidenum">
              <a:rPr lang="en-US" smtClean="0"/>
              <a:t>‹#›</a:t>
            </a:fld>
            <a:endParaRPr lang="en-US" dirty="0"/>
          </a:p>
        </p:txBody>
      </p:sp>
    </p:spTree>
    <p:extLst>
      <p:ext uri="{BB962C8B-B14F-4D97-AF65-F5344CB8AC3E}">
        <p14:creationId xmlns:p14="http://schemas.microsoft.com/office/powerpoint/2010/main" val="4272080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651663" y="1236135"/>
            <a:ext cx="4817694" cy="946485"/>
          </a:xfrm>
        </p:spPr>
        <p:txBody>
          <a:bodyPr/>
          <a:lstStyle>
            <a:lvl1pPr>
              <a:defRPr sz="2400"/>
            </a:lvl1pPr>
          </a:lstStyle>
          <a:p>
            <a:r>
              <a:rPr lang="en-US"/>
              <a:t>Click to edit Master title style</a:t>
            </a:r>
            <a:endParaRPr lang="en-US" dirty="0"/>
          </a:p>
        </p:txBody>
      </p:sp>
      <p:sp>
        <p:nvSpPr>
          <p:cNvPr id="3" name="Text Placeholder 2"/>
          <p:cNvSpPr>
            <a:spLocks noGrp="1"/>
          </p:cNvSpPr>
          <p:nvPr>
            <p:ph type="body" idx="1"/>
          </p:nvPr>
        </p:nvSpPr>
        <p:spPr>
          <a:xfrm>
            <a:off x="651663" y="3318932"/>
            <a:ext cx="1733241" cy="877283"/>
          </a:xfrm>
        </p:spPr>
        <p:txBody>
          <a:bodyPr anchor="b">
            <a:noAutofit/>
          </a:bodyPr>
          <a:lstStyle>
            <a:lvl1pPr marL="0" indent="0">
              <a:buNone/>
              <a:defRPr sz="1500" b="0">
                <a:solidFill>
                  <a:schemeClr val="accent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22" name="Text Placeholder 3"/>
          <p:cNvSpPr>
            <a:spLocks noGrp="1"/>
          </p:cNvSpPr>
          <p:nvPr>
            <p:ph type="body" sz="half" idx="15"/>
          </p:nvPr>
        </p:nvSpPr>
        <p:spPr>
          <a:xfrm>
            <a:off x="651663" y="4196220"/>
            <a:ext cx="1733241" cy="3836953"/>
          </a:xfrm>
        </p:spPr>
        <p:txBody>
          <a:bodyPr anchor="t">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Text Placeholder 4"/>
          <p:cNvSpPr>
            <a:spLocks noGrp="1"/>
          </p:cNvSpPr>
          <p:nvPr>
            <p:ph type="body" sz="quarter" idx="3"/>
          </p:nvPr>
        </p:nvSpPr>
        <p:spPr>
          <a:xfrm>
            <a:off x="2556353" y="3318935"/>
            <a:ext cx="1745063" cy="877283"/>
          </a:xfrm>
        </p:spPr>
        <p:txBody>
          <a:bodyPr anchor="b">
            <a:noAutofit/>
          </a:bodyPr>
          <a:lstStyle>
            <a:lvl1pPr marL="0" indent="0">
              <a:buNone/>
              <a:defRPr sz="1500" b="0">
                <a:solidFill>
                  <a:schemeClr val="accent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23" name="Text Placeholder 3"/>
          <p:cNvSpPr>
            <a:spLocks noGrp="1"/>
          </p:cNvSpPr>
          <p:nvPr>
            <p:ph type="body" sz="half" idx="16"/>
          </p:nvPr>
        </p:nvSpPr>
        <p:spPr>
          <a:xfrm>
            <a:off x="2556354" y="4196219"/>
            <a:ext cx="1745063" cy="3851155"/>
          </a:xfrm>
        </p:spPr>
        <p:txBody>
          <a:bodyPr anchor="t">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14" name="Text Placeholder 4"/>
          <p:cNvSpPr>
            <a:spLocks noGrp="1"/>
          </p:cNvSpPr>
          <p:nvPr>
            <p:ph type="body" sz="quarter" idx="13"/>
          </p:nvPr>
        </p:nvSpPr>
        <p:spPr>
          <a:xfrm>
            <a:off x="4472865" y="3318934"/>
            <a:ext cx="1735305" cy="877281"/>
          </a:xfrm>
        </p:spPr>
        <p:txBody>
          <a:bodyPr anchor="b">
            <a:noAutofit/>
          </a:bodyPr>
          <a:lstStyle>
            <a:lvl1pPr marL="0" indent="0">
              <a:buNone/>
              <a:defRPr sz="1500" b="0">
                <a:solidFill>
                  <a:schemeClr val="accent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24" name="Text Placeholder 3"/>
          <p:cNvSpPr>
            <a:spLocks noGrp="1"/>
          </p:cNvSpPr>
          <p:nvPr>
            <p:ph type="body" sz="half" idx="17"/>
          </p:nvPr>
        </p:nvSpPr>
        <p:spPr>
          <a:xfrm>
            <a:off x="4472866" y="4196216"/>
            <a:ext cx="1735304" cy="3851157"/>
          </a:xfrm>
        </p:spPr>
        <p:txBody>
          <a:bodyPr anchor="t">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cxnSp>
        <p:nvCxnSpPr>
          <p:cNvPr id="19" name="Straight Connector 18"/>
          <p:cNvCxnSpPr/>
          <p:nvPr/>
        </p:nvCxnSpPr>
        <p:spPr>
          <a:xfrm>
            <a:off x="2470898" y="3318935"/>
            <a:ext cx="0" cy="4728437"/>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4387141" y="3318935"/>
            <a:ext cx="0" cy="4728437"/>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FD60C018-1373-43F9-A384-F4FAA9A41AFA}" type="datetimeFigureOut">
              <a:rPr lang="en-US" smtClean="0"/>
              <a:t>7/12/2024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18F0129-01DE-465E-A093-B4B45CAF4852}" type="slidenum">
              <a:rPr lang="en-US" smtClean="0"/>
              <a:t>‹#›</a:t>
            </a:fld>
            <a:endParaRPr lang="en-US" dirty="0"/>
          </a:p>
        </p:txBody>
      </p:sp>
    </p:spTree>
    <p:extLst>
      <p:ext uri="{BB962C8B-B14F-4D97-AF65-F5344CB8AC3E}">
        <p14:creationId xmlns:p14="http://schemas.microsoft.com/office/powerpoint/2010/main" val="41516375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649831" y="1249297"/>
            <a:ext cx="4817694" cy="933323"/>
          </a:xfrm>
        </p:spPr>
        <p:txBody>
          <a:bodyPr/>
          <a:lstStyle>
            <a:lvl1pPr>
              <a:defRPr sz="2400"/>
            </a:lvl1pPr>
          </a:lstStyle>
          <a:p>
            <a:r>
              <a:rPr lang="en-US"/>
              <a:t>Click to edit Master title style</a:t>
            </a:r>
            <a:endParaRPr lang="en-US" dirty="0"/>
          </a:p>
        </p:txBody>
      </p:sp>
      <p:sp>
        <p:nvSpPr>
          <p:cNvPr id="3" name="Text Placeholder 2"/>
          <p:cNvSpPr>
            <a:spLocks noGrp="1"/>
          </p:cNvSpPr>
          <p:nvPr>
            <p:ph type="body" idx="1"/>
          </p:nvPr>
        </p:nvSpPr>
        <p:spPr>
          <a:xfrm>
            <a:off x="649829" y="5584729"/>
            <a:ext cx="1735548" cy="865348"/>
          </a:xfrm>
        </p:spPr>
        <p:txBody>
          <a:bodyPr anchor="b">
            <a:noAutofit/>
          </a:bodyPr>
          <a:lstStyle>
            <a:lvl1pPr marL="0" indent="0">
              <a:buNone/>
              <a:defRPr sz="1500" b="0">
                <a:solidFill>
                  <a:schemeClr val="accent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29" name="Picture Placeholder 2"/>
          <p:cNvSpPr>
            <a:spLocks noGrp="1" noChangeAspect="1"/>
          </p:cNvSpPr>
          <p:nvPr>
            <p:ph type="pic" idx="15"/>
          </p:nvPr>
        </p:nvSpPr>
        <p:spPr>
          <a:xfrm>
            <a:off x="765946" y="3318934"/>
            <a:ext cx="1509703" cy="1929789"/>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23" name="Text Placeholder 3"/>
          <p:cNvSpPr>
            <a:spLocks noGrp="1"/>
          </p:cNvSpPr>
          <p:nvPr>
            <p:ph type="body" sz="half" idx="18"/>
          </p:nvPr>
        </p:nvSpPr>
        <p:spPr>
          <a:xfrm>
            <a:off x="649829" y="6450077"/>
            <a:ext cx="1731960" cy="1583096"/>
          </a:xfrm>
        </p:spPr>
        <p:txBody>
          <a:bodyPr anchor="t">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Text Placeholder 4"/>
          <p:cNvSpPr>
            <a:spLocks noGrp="1"/>
          </p:cNvSpPr>
          <p:nvPr>
            <p:ph type="body" sz="quarter" idx="3"/>
          </p:nvPr>
        </p:nvSpPr>
        <p:spPr>
          <a:xfrm>
            <a:off x="2553238" y="5584728"/>
            <a:ext cx="1748177" cy="877283"/>
          </a:xfrm>
        </p:spPr>
        <p:txBody>
          <a:bodyPr anchor="b">
            <a:noAutofit/>
          </a:bodyPr>
          <a:lstStyle>
            <a:lvl1pPr marL="0" indent="0">
              <a:buNone/>
              <a:defRPr sz="1500" b="0">
                <a:solidFill>
                  <a:schemeClr val="accent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30" name="Picture Placeholder 2"/>
          <p:cNvSpPr>
            <a:spLocks noGrp="1" noChangeAspect="1"/>
          </p:cNvSpPr>
          <p:nvPr>
            <p:ph type="pic" idx="16"/>
          </p:nvPr>
        </p:nvSpPr>
        <p:spPr>
          <a:xfrm>
            <a:off x="2662966" y="3318934"/>
            <a:ext cx="1518887" cy="1929789"/>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24" name="Text Placeholder 3"/>
          <p:cNvSpPr>
            <a:spLocks noGrp="1"/>
          </p:cNvSpPr>
          <p:nvPr>
            <p:ph type="body" sz="half" idx="19"/>
          </p:nvPr>
        </p:nvSpPr>
        <p:spPr>
          <a:xfrm>
            <a:off x="2553238" y="6462012"/>
            <a:ext cx="1748178" cy="1571163"/>
          </a:xfrm>
        </p:spPr>
        <p:txBody>
          <a:bodyPr anchor="t">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14" name="Text Placeholder 4"/>
          <p:cNvSpPr>
            <a:spLocks noGrp="1"/>
          </p:cNvSpPr>
          <p:nvPr>
            <p:ph type="body" sz="quarter" idx="13"/>
          </p:nvPr>
        </p:nvSpPr>
        <p:spPr>
          <a:xfrm>
            <a:off x="4472865" y="5579752"/>
            <a:ext cx="1724619" cy="877283"/>
          </a:xfrm>
        </p:spPr>
        <p:txBody>
          <a:bodyPr anchor="b">
            <a:noAutofit/>
          </a:bodyPr>
          <a:lstStyle>
            <a:lvl1pPr marL="0" indent="0">
              <a:buNone/>
              <a:defRPr sz="1500" b="0">
                <a:solidFill>
                  <a:schemeClr val="accent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31" name="Picture Placeholder 2"/>
          <p:cNvSpPr>
            <a:spLocks noGrp="1" noChangeAspect="1"/>
          </p:cNvSpPr>
          <p:nvPr>
            <p:ph type="pic" idx="17"/>
          </p:nvPr>
        </p:nvSpPr>
        <p:spPr>
          <a:xfrm>
            <a:off x="4578709" y="3318934"/>
            <a:ext cx="1514129" cy="1929789"/>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27" name="Text Placeholder 3"/>
          <p:cNvSpPr>
            <a:spLocks noGrp="1"/>
          </p:cNvSpPr>
          <p:nvPr>
            <p:ph type="body" sz="half" idx="20"/>
          </p:nvPr>
        </p:nvSpPr>
        <p:spPr>
          <a:xfrm>
            <a:off x="4472865" y="6462013"/>
            <a:ext cx="1724619" cy="1585360"/>
          </a:xfrm>
        </p:spPr>
        <p:txBody>
          <a:bodyPr anchor="t">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cxnSp>
        <p:nvCxnSpPr>
          <p:cNvPr id="21" name="Straight Connector 20"/>
          <p:cNvCxnSpPr/>
          <p:nvPr/>
        </p:nvCxnSpPr>
        <p:spPr>
          <a:xfrm>
            <a:off x="2467514" y="3318935"/>
            <a:ext cx="0" cy="4728437"/>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4387141" y="3318935"/>
            <a:ext cx="0" cy="4728437"/>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FD60C018-1373-43F9-A384-F4FAA9A41AFA}" type="datetimeFigureOut">
              <a:rPr lang="en-US" smtClean="0"/>
              <a:t>7/12/2024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18F0129-01DE-465E-A093-B4B45CAF4852}" type="slidenum">
              <a:rPr lang="en-US" smtClean="0"/>
              <a:t>‹#›</a:t>
            </a:fld>
            <a:endParaRPr lang="en-US" dirty="0"/>
          </a:p>
        </p:txBody>
      </p:sp>
    </p:spTree>
    <p:extLst>
      <p:ext uri="{BB962C8B-B14F-4D97-AF65-F5344CB8AC3E}">
        <p14:creationId xmlns:p14="http://schemas.microsoft.com/office/powerpoint/2010/main" val="114219932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649831" y="3318933"/>
            <a:ext cx="4757401" cy="4707467"/>
          </a:xfrm>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D60C018-1373-43F9-A384-F4FAA9A41AFA}" type="datetimeFigureOut">
              <a:rPr lang="en-US" smtClean="0"/>
              <a:t>7/12/2024</a:t>
            </a:fld>
            <a:endParaRPr lang="en-US" dirty="0"/>
          </a:p>
        </p:txBody>
      </p:sp>
      <p:sp>
        <p:nvSpPr>
          <p:cNvPr id="5" name="Footer Placeholder 4"/>
          <p:cNvSpPr>
            <a:spLocks noGrp="1"/>
          </p:cNvSpPr>
          <p:nvPr>
            <p:ph type="ftr" sz="quarter" idx="11"/>
          </p:nvPr>
        </p:nvSpPr>
        <p:spPr/>
        <p:txBody>
          <a:bodyPr/>
          <a:lstStyle>
            <a:lvl1pPr>
              <a:defRPr sz="675"/>
            </a:lvl1pPr>
          </a:lstStyle>
          <a:p>
            <a:endParaRPr lang="en-US" dirty="0"/>
          </a:p>
        </p:txBody>
      </p:sp>
      <p:sp>
        <p:nvSpPr>
          <p:cNvPr id="6" name="Slide Number Placeholder 5"/>
          <p:cNvSpPr>
            <a:spLocks noGrp="1"/>
          </p:cNvSpPr>
          <p:nvPr>
            <p:ph type="sldNum" sz="quarter" idx="12"/>
          </p:nvPr>
        </p:nvSpPr>
        <p:spPr/>
        <p:txBody>
          <a:bodyPr/>
          <a:lstStyle/>
          <a:p>
            <a:fld id="{318F0129-01DE-465E-A093-B4B45CAF4852}" type="slidenum">
              <a:rPr lang="en-US" smtClean="0"/>
              <a:t>‹#›</a:t>
            </a:fld>
            <a:endParaRPr lang="en-US" dirty="0"/>
          </a:p>
        </p:txBody>
      </p:sp>
    </p:spTree>
    <p:extLst>
      <p:ext uri="{BB962C8B-B14F-4D97-AF65-F5344CB8AC3E}">
        <p14:creationId xmlns:p14="http://schemas.microsoft.com/office/powerpoint/2010/main" val="57150279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10" name="Group 9"/>
          <p:cNvGrpSpPr/>
          <p:nvPr/>
        </p:nvGrpSpPr>
        <p:grpSpPr>
          <a:xfrm>
            <a:off x="0" y="-3077"/>
            <a:ext cx="6858000" cy="9147077"/>
            <a:chOff x="0" y="-2308"/>
            <a:chExt cx="9144000" cy="6860308"/>
          </a:xfrm>
        </p:grpSpPr>
        <p:sp>
          <p:nvSpPr>
            <p:cNvPr id="11" name="Rectangle 10"/>
            <p:cNvSpPr/>
            <p:nvPr/>
          </p:nvSpPr>
          <p:spPr>
            <a:xfrm>
              <a:off x="0" y="0"/>
              <a:ext cx="9144000" cy="6858000"/>
            </a:xfrm>
            <a:prstGeom prst="rect">
              <a:avLst/>
            </a:prstGeom>
            <a:blipFill>
              <a:blip r:embed="rId2">
                <a:duotone>
                  <a:schemeClr val="dk2">
                    <a:shade val="42000"/>
                    <a:hueMod val="42000"/>
                    <a:satMod val="124000"/>
                    <a:lumMod val="62000"/>
                  </a:schemeClr>
                  <a:schemeClr val="dk2">
                    <a:tint val="96000"/>
                    <a:satMod val="130000"/>
                  </a:schemeClr>
                </a:duotone>
              </a:blip>
              <a:srcRect/>
              <a:stretch>
                <a:fillRect l="-16667" r="-16667"/>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Oval 11"/>
            <p:cNvSpPr/>
            <p:nvPr/>
          </p:nvSpPr>
          <p:spPr>
            <a:xfrm>
              <a:off x="6299432" y="1676400"/>
              <a:ext cx="2819400" cy="2819400"/>
            </a:xfrm>
            <a:prstGeom prst="ellipse">
              <a:avLst/>
            </a:prstGeom>
            <a:gradFill flip="none" rotWithShape="1">
              <a:gsLst>
                <a:gs pos="0">
                  <a:schemeClr val="accent1">
                    <a:lumMod val="60000"/>
                    <a:lumOff val="40000"/>
                    <a:alpha val="7000"/>
                  </a:schemeClr>
                </a:gs>
                <a:gs pos="69000">
                  <a:schemeClr val="accent1">
                    <a:lumMod val="60000"/>
                    <a:lumOff val="40000"/>
                    <a:alpha val="0"/>
                  </a:schemeClr>
                </a:gs>
                <a:gs pos="36000">
                  <a:schemeClr val="accent1">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5689832" y="4618"/>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5865092"/>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6879"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879" y="2895600"/>
              <a:ext cx="2362200" cy="2362200"/>
            </a:xfrm>
            <a:prstGeom prst="ellipse">
              <a:avLst/>
            </a:prstGeom>
            <a:gradFill flip="none" rotWithShape="1">
              <a:gsLst>
                <a:gs pos="0">
                  <a:schemeClr val="accent1">
                    <a:lumMod val="60000"/>
                    <a:lumOff val="40000"/>
                    <a:alpha val="8000"/>
                  </a:schemeClr>
                </a:gs>
                <a:gs pos="72000">
                  <a:schemeClr val="accent1">
                    <a:lumMod val="60000"/>
                    <a:lumOff val="40000"/>
                    <a:alpha val="0"/>
                  </a:schemeClr>
                </a:gs>
                <a:gs pos="36000">
                  <a:schemeClr val="accent1">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4966650">
              <a:off x="4673046" y="5107506"/>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7" name="Rectangle 6"/>
            <p:cNvSpPr/>
            <p:nvPr/>
          </p:nvSpPr>
          <p:spPr>
            <a:xfrm>
              <a:off x="414867" y="402165"/>
              <a:ext cx="46105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8" name="Freeform 7"/>
            <p:cNvSpPr/>
            <p:nvPr/>
          </p:nvSpPr>
          <p:spPr bwMode="gray">
            <a:xfrm rot="5400000">
              <a:off x="1299309"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8" name="Freeform 5"/>
            <p:cNvSpPr>
              <a:spLocks noEditPoints="1"/>
            </p:cNvSpPr>
            <p:nvPr/>
          </p:nvSpPr>
          <p:spPr bwMode="gray">
            <a:xfrm>
              <a:off x="0" y="-2308"/>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Vertical Title 1"/>
          <p:cNvSpPr>
            <a:spLocks noGrp="1"/>
          </p:cNvSpPr>
          <p:nvPr>
            <p:ph type="title" orient="vert"/>
          </p:nvPr>
        </p:nvSpPr>
        <p:spPr>
          <a:xfrm>
            <a:off x="4626727" y="1930399"/>
            <a:ext cx="839606" cy="6095999"/>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36177" y="1930399"/>
            <a:ext cx="3326579" cy="6095999"/>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D60C018-1373-43F9-A384-F4FAA9A41AFA}" type="datetimeFigureOut">
              <a:rPr lang="en-US" smtClean="0"/>
              <a:t>7/12/2024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3" name="Rectangle 12"/>
          <p:cNvSpPr/>
          <p:nvPr/>
        </p:nvSpPr>
        <p:spPr>
          <a:xfrm>
            <a:off x="5809233" y="0"/>
            <a:ext cx="514350" cy="1465944"/>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318F0129-01DE-465E-A093-B4B45CAF4852}" type="slidenum">
              <a:rPr lang="en-US" smtClean="0"/>
              <a:t>‹#›</a:t>
            </a:fld>
            <a:endParaRPr lang="en-US" dirty="0"/>
          </a:p>
        </p:txBody>
      </p:sp>
    </p:spTree>
    <p:extLst>
      <p:ext uri="{BB962C8B-B14F-4D97-AF65-F5344CB8AC3E}">
        <p14:creationId xmlns:p14="http://schemas.microsoft.com/office/powerpoint/2010/main" val="120424020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ustom Layout">
    <p:bg>
      <p:bgRef idx="1001">
        <a:schemeClr val="bg1"/>
      </p:bgRef>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2C1AC62-171D-6767-3CAF-9C95F7392684}"/>
              </a:ext>
            </a:extLst>
          </p:cNvPr>
          <p:cNvSpPr>
            <a:spLocks noGrp="1"/>
          </p:cNvSpPr>
          <p:nvPr userDrawn="1">
            <p:ph type="title" hasCustomPrompt="1"/>
          </p:nvPr>
        </p:nvSpPr>
        <p:spPr>
          <a:xfrm>
            <a:off x="573478" y="459815"/>
            <a:ext cx="3808022" cy="438760"/>
          </a:xfrm>
        </p:spPr>
        <p:txBody>
          <a:bodyPr>
            <a:noAutofit/>
          </a:bodyPr>
          <a:lstStyle>
            <a:lvl1pPr>
              <a:defRPr sz="2900">
                <a:solidFill>
                  <a:schemeClr val="bg2"/>
                </a:solidFill>
              </a:defRPr>
            </a:lvl1pPr>
          </a:lstStyle>
          <a:p>
            <a:r>
              <a:rPr lang="en-US" dirty="0"/>
              <a:t>Click to add title</a:t>
            </a:r>
          </a:p>
        </p:txBody>
      </p:sp>
      <p:sp>
        <p:nvSpPr>
          <p:cNvPr id="6" name="Text Placeholder 5">
            <a:extLst>
              <a:ext uri="{FF2B5EF4-FFF2-40B4-BE49-F238E27FC236}">
                <a16:creationId xmlns:a16="http://schemas.microsoft.com/office/drawing/2014/main" id="{BF2B4B77-581A-E6DA-8811-57D5609F2C50}"/>
              </a:ext>
            </a:extLst>
          </p:cNvPr>
          <p:cNvSpPr>
            <a:spLocks noGrp="1"/>
          </p:cNvSpPr>
          <p:nvPr userDrawn="1">
            <p:ph type="body" sz="quarter" idx="10" hasCustomPrompt="1"/>
          </p:nvPr>
        </p:nvSpPr>
        <p:spPr>
          <a:xfrm>
            <a:off x="586423" y="952450"/>
            <a:ext cx="2614612" cy="288925"/>
          </a:xfrm>
        </p:spPr>
        <p:txBody>
          <a:bodyPr>
            <a:noAutofit/>
          </a:bodyPr>
          <a:lstStyle>
            <a:lvl1pPr marL="0" indent="0">
              <a:buNone/>
              <a:defRPr sz="1000">
                <a:solidFill>
                  <a:schemeClr val="bg2"/>
                </a:solidFill>
              </a:defRPr>
            </a:lvl1pPr>
            <a:lvl2pPr marL="342900" indent="0">
              <a:buNone/>
              <a:defRPr sz="1000">
                <a:solidFill>
                  <a:schemeClr val="bg2"/>
                </a:solidFill>
              </a:defRPr>
            </a:lvl2pPr>
            <a:lvl3pPr marL="685800" indent="0">
              <a:buNone/>
              <a:defRPr sz="1000">
                <a:solidFill>
                  <a:schemeClr val="bg2"/>
                </a:solidFill>
              </a:defRPr>
            </a:lvl3pPr>
            <a:lvl4pPr marL="1028700" indent="0">
              <a:buNone/>
              <a:defRPr sz="1000">
                <a:solidFill>
                  <a:schemeClr val="bg2"/>
                </a:solidFill>
              </a:defRPr>
            </a:lvl4pPr>
            <a:lvl5pPr marL="1371600" indent="0">
              <a:buNone/>
              <a:defRPr sz="1000">
                <a:solidFill>
                  <a:schemeClr val="bg2"/>
                </a:solidFill>
              </a:defRPr>
            </a:lvl5pPr>
          </a:lstStyle>
          <a:p>
            <a:pPr lvl="0"/>
            <a:r>
              <a:rPr lang="en-US" dirty="0"/>
              <a:t>Click to add text</a:t>
            </a:r>
          </a:p>
        </p:txBody>
      </p:sp>
      <p:sp>
        <p:nvSpPr>
          <p:cNvPr id="7" name="Text Placeholder 5">
            <a:extLst>
              <a:ext uri="{FF2B5EF4-FFF2-40B4-BE49-F238E27FC236}">
                <a16:creationId xmlns:a16="http://schemas.microsoft.com/office/drawing/2014/main" id="{F0452E87-AAD8-FB8E-3BDE-753C44265184}"/>
              </a:ext>
            </a:extLst>
          </p:cNvPr>
          <p:cNvSpPr>
            <a:spLocks noGrp="1"/>
          </p:cNvSpPr>
          <p:nvPr userDrawn="1">
            <p:ph type="body" sz="quarter" idx="11" hasCustomPrompt="1"/>
          </p:nvPr>
        </p:nvSpPr>
        <p:spPr>
          <a:xfrm>
            <a:off x="4381499" y="400685"/>
            <a:ext cx="1880163" cy="887128"/>
          </a:xfrm>
        </p:spPr>
        <p:txBody>
          <a:bodyPr>
            <a:noAutofit/>
          </a:bodyPr>
          <a:lstStyle>
            <a:lvl1pPr marL="0" indent="0" algn="r">
              <a:lnSpc>
                <a:spcPct val="150000"/>
              </a:lnSpc>
              <a:spcBef>
                <a:spcPts val="0"/>
              </a:spcBef>
              <a:spcAft>
                <a:spcPts val="120"/>
              </a:spcAft>
              <a:buNone/>
              <a:defRPr sz="1000">
                <a:solidFill>
                  <a:schemeClr val="bg2"/>
                </a:solidFill>
              </a:defRPr>
            </a:lvl1pPr>
            <a:lvl2pPr marL="342900" indent="0">
              <a:buNone/>
              <a:defRPr sz="1000">
                <a:solidFill>
                  <a:schemeClr val="bg2"/>
                </a:solidFill>
              </a:defRPr>
            </a:lvl2pPr>
            <a:lvl3pPr marL="685800" indent="0">
              <a:buNone/>
              <a:defRPr sz="1000">
                <a:solidFill>
                  <a:schemeClr val="bg2"/>
                </a:solidFill>
              </a:defRPr>
            </a:lvl3pPr>
            <a:lvl4pPr marL="1028700" indent="0">
              <a:buNone/>
              <a:defRPr sz="1000">
                <a:solidFill>
                  <a:schemeClr val="bg2"/>
                </a:solidFill>
              </a:defRPr>
            </a:lvl4pPr>
            <a:lvl5pPr marL="1371600" indent="0">
              <a:buNone/>
              <a:defRPr sz="1000">
                <a:solidFill>
                  <a:schemeClr val="bg2"/>
                </a:solidFill>
              </a:defRPr>
            </a:lvl5pPr>
          </a:lstStyle>
          <a:p>
            <a:pPr lvl="0"/>
            <a:r>
              <a:rPr lang="en-US" dirty="0"/>
              <a:t>Click to add text</a:t>
            </a:r>
          </a:p>
        </p:txBody>
      </p:sp>
      <p:sp>
        <p:nvSpPr>
          <p:cNvPr id="8" name="Text Placeholder 5">
            <a:extLst>
              <a:ext uri="{FF2B5EF4-FFF2-40B4-BE49-F238E27FC236}">
                <a16:creationId xmlns:a16="http://schemas.microsoft.com/office/drawing/2014/main" id="{E8680724-A146-B092-3470-54909E709440}"/>
              </a:ext>
            </a:extLst>
          </p:cNvPr>
          <p:cNvSpPr>
            <a:spLocks noGrp="1"/>
          </p:cNvSpPr>
          <p:nvPr userDrawn="1">
            <p:ph type="body" sz="quarter" idx="12" hasCustomPrompt="1"/>
          </p:nvPr>
        </p:nvSpPr>
        <p:spPr>
          <a:xfrm>
            <a:off x="587058" y="1592530"/>
            <a:ext cx="2072322" cy="288925"/>
          </a:xfrm>
        </p:spPr>
        <p:txBody>
          <a:bodyPr>
            <a:noAutofit/>
          </a:bodyPr>
          <a:lstStyle>
            <a:lvl1pPr marL="0" indent="0">
              <a:buNone/>
              <a:defRPr sz="1800">
                <a:solidFill>
                  <a:schemeClr val="bg2"/>
                </a:solidFill>
                <a:latin typeface="+mj-lt"/>
              </a:defRPr>
            </a:lvl1pPr>
            <a:lvl2pPr marL="342900" indent="0">
              <a:buNone/>
              <a:defRPr sz="1000">
                <a:solidFill>
                  <a:schemeClr val="bg2"/>
                </a:solidFill>
              </a:defRPr>
            </a:lvl2pPr>
            <a:lvl3pPr marL="685800" indent="0">
              <a:buNone/>
              <a:defRPr sz="1000">
                <a:solidFill>
                  <a:schemeClr val="bg2"/>
                </a:solidFill>
              </a:defRPr>
            </a:lvl3pPr>
            <a:lvl4pPr marL="1028700" indent="0">
              <a:buNone/>
              <a:defRPr sz="1000">
                <a:solidFill>
                  <a:schemeClr val="bg2"/>
                </a:solidFill>
              </a:defRPr>
            </a:lvl4pPr>
            <a:lvl5pPr marL="1371600" indent="0">
              <a:buNone/>
              <a:defRPr sz="1000">
                <a:solidFill>
                  <a:schemeClr val="bg2"/>
                </a:solidFill>
              </a:defRPr>
            </a:lvl5pPr>
          </a:lstStyle>
          <a:p>
            <a:pPr lvl="0"/>
            <a:r>
              <a:rPr lang="en-US" dirty="0"/>
              <a:t>ADD TITLE</a:t>
            </a:r>
          </a:p>
        </p:txBody>
      </p:sp>
      <p:sp>
        <p:nvSpPr>
          <p:cNvPr id="10" name="Text Placeholder 5">
            <a:extLst>
              <a:ext uri="{FF2B5EF4-FFF2-40B4-BE49-F238E27FC236}">
                <a16:creationId xmlns:a16="http://schemas.microsoft.com/office/drawing/2014/main" id="{7BB88258-6391-17F0-1041-A85F7095428D}"/>
              </a:ext>
            </a:extLst>
          </p:cNvPr>
          <p:cNvSpPr>
            <a:spLocks noGrp="1"/>
          </p:cNvSpPr>
          <p:nvPr userDrawn="1">
            <p:ph type="body" sz="quarter" idx="14" hasCustomPrompt="1"/>
          </p:nvPr>
        </p:nvSpPr>
        <p:spPr>
          <a:xfrm>
            <a:off x="594678" y="1912252"/>
            <a:ext cx="2125662" cy="288925"/>
          </a:xfrm>
        </p:spPr>
        <p:txBody>
          <a:bodyPr>
            <a:noAutofit/>
          </a:bodyPr>
          <a:lstStyle>
            <a:lvl1pPr marL="0" indent="0">
              <a:buNone/>
              <a:defRPr sz="1000">
                <a:solidFill>
                  <a:schemeClr val="bg2"/>
                </a:solidFill>
              </a:defRPr>
            </a:lvl1pPr>
            <a:lvl2pPr marL="342900" indent="0">
              <a:buNone/>
              <a:defRPr sz="1000">
                <a:solidFill>
                  <a:schemeClr val="bg2"/>
                </a:solidFill>
              </a:defRPr>
            </a:lvl2pPr>
            <a:lvl3pPr marL="685800" indent="0">
              <a:buNone/>
              <a:defRPr sz="1000">
                <a:solidFill>
                  <a:schemeClr val="bg2"/>
                </a:solidFill>
              </a:defRPr>
            </a:lvl3pPr>
            <a:lvl4pPr marL="1028700" indent="0">
              <a:buNone/>
              <a:defRPr sz="1000">
                <a:solidFill>
                  <a:schemeClr val="bg2"/>
                </a:solidFill>
              </a:defRPr>
            </a:lvl4pPr>
            <a:lvl5pPr marL="1371600" indent="0">
              <a:buNone/>
              <a:defRPr sz="1000">
                <a:solidFill>
                  <a:schemeClr val="bg2"/>
                </a:solidFill>
              </a:defRPr>
            </a:lvl5pPr>
          </a:lstStyle>
          <a:p>
            <a:pPr lvl="0"/>
            <a:r>
              <a:rPr lang="en-US" dirty="0"/>
              <a:t>Click to add text</a:t>
            </a:r>
          </a:p>
        </p:txBody>
      </p:sp>
      <p:sp>
        <p:nvSpPr>
          <p:cNvPr id="42" name="SmartArt Placeholder 41">
            <a:extLst>
              <a:ext uri="{FF2B5EF4-FFF2-40B4-BE49-F238E27FC236}">
                <a16:creationId xmlns:a16="http://schemas.microsoft.com/office/drawing/2014/main" id="{D653EFEC-DD14-C238-57D5-90CF2270C169}"/>
              </a:ext>
            </a:extLst>
          </p:cNvPr>
          <p:cNvSpPr>
            <a:spLocks noGrp="1"/>
          </p:cNvSpPr>
          <p:nvPr userDrawn="1">
            <p:ph type="dgm" sz="quarter" idx="44"/>
          </p:nvPr>
        </p:nvSpPr>
        <p:spPr>
          <a:xfrm>
            <a:off x="617538" y="2238840"/>
            <a:ext cx="1889761" cy="1808437"/>
          </a:xfrm>
        </p:spPr>
        <p:txBody>
          <a:bodyPr anchor="ctr">
            <a:normAutofit/>
          </a:bodyPr>
          <a:lstStyle>
            <a:lvl1pPr marL="0" indent="0" algn="ctr">
              <a:buNone/>
              <a:defRPr sz="1200"/>
            </a:lvl1pPr>
          </a:lstStyle>
          <a:p>
            <a:r>
              <a:rPr lang="en-US"/>
              <a:t>Click icon to add SmartArt graphic</a:t>
            </a:r>
            <a:endParaRPr lang="en-US" dirty="0"/>
          </a:p>
        </p:txBody>
      </p:sp>
      <p:grpSp>
        <p:nvGrpSpPr>
          <p:cNvPr id="49" name="Group 48">
            <a:extLst>
              <a:ext uri="{FF2B5EF4-FFF2-40B4-BE49-F238E27FC236}">
                <a16:creationId xmlns:a16="http://schemas.microsoft.com/office/drawing/2014/main" id="{561DD0C6-03BC-5BD4-A7D2-BD85A7C3E158}"/>
              </a:ext>
              <a:ext uri="{C183D7F6-B498-43B3-948B-1728B52AA6E4}">
                <adec:decorative xmlns:adec="http://schemas.microsoft.com/office/drawing/2017/decorative" val="1"/>
              </a:ext>
            </a:extLst>
          </p:cNvPr>
          <p:cNvGrpSpPr/>
          <p:nvPr userDrawn="1"/>
        </p:nvGrpSpPr>
        <p:grpSpPr>
          <a:xfrm>
            <a:off x="668664" y="4399603"/>
            <a:ext cx="1326218" cy="591695"/>
            <a:chOff x="668664" y="4399603"/>
            <a:chExt cx="1326218" cy="591695"/>
          </a:xfrm>
        </p:grpSpPr>
        <p:sp>
          <p:nvSpPr>
            <p:cNvPr id="50" name="Rectangle 49" descr="skills bar chart object">
              <a:extLst>
                <a:ext uri="{FF2B5EF4-FFF2-40B4-BE49-F238E27FC236}">
                  <a16:creationId xmlns:a16="http://schemas.microsoft.com/office/drawing/2014/main" id="{E2969637-6ED2-34AE-98AA-2DED346E2BAC}"/>
                </a:ext>
                <a:ext uri="{C183D7F6-B498-43B3-948B-1728B52AA6E4}">
                  <adec:decorative xmlns:adec="http://schemas.microsoft.com/office/drawing/2017/decorative" val="0"/>
                </a:ext>
              </a:extLst>
            </p:cNvPr>
            <p:cNvSpPr/>
            <p:nvPr/>
          </p:nvSpPr>
          <p:spPr>
            <a:xfrm rot="10800000">
              <a:off x="668664" y="4405095"/>
              <a:ext cx="234314" cy="16342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bg2"/>
                </a:solidFill>
                <a:latin typeface="Calibri" panose="020F0502020204030204" pitchFamily="34" charset="0"/>
                <a:ea typeface="Calibri" panose="020F0502020204030204" pitchFamily="34" charset="0"/>
                <a:cs typeface="Calibri" panose="020F0502020204030204" pitchFamily="34" charset="0"/>
              </a:endParaRPr>
            </a:p>
          </p:txBody>
        </p:sp>
        <p:sp>
          <p:nvSpPr>
            <p:cNvPr id="51" name="Rectangle 50" descr="skills bar chart object">
              <a:extLst>
                <a:ext uri="{FF2B5EF4-FFF2-40B4-BE49-F238E27FC236}">
                  <a16:creationId xmlns:a16="http://schemas.microsoft.com/office/drawing/2014/main" id="{5EF22F08-44A5-5A0A-0006-7908196A753E}"/>
                </a:ext>
                <a:ext uri="{C183D7F6-B498-43B3-948B-1728B52AA6E4}">
                  <adec:decorative xmlns:adec="http://schemas.microsoft.com/office/drawing/2017/decorative" val="0"/>
                </a:ext>
              </a:extLst>
            </p:cNvPr>
            <p:cNvSpPr/>
            <p:nvPr/>
          </p:nvSpPr>
          <p:spPr>
            <a:xfrm rot="10800000">
              <a:off x="1575282" y="4399603"/>
              <a:ext cx="419600" cy="163423"/>
            </a:xfrm>
            <a:prstGeom prst="rect">
              <a:avLst/>
            </a:prstGeom>
            <a:solidFill>
              <a:srgbClr val="A7D9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bg2"/>
                </a:solidFill>
                <a:latin typeface="Calibri" panose="020F0502020204030204" pitchFamily="34" charset="0"/>
                <a:ea typeface="Calibri" panose="020F0502020204030204" pitchFamily="34" charset="0"/>
                <a:cs typeface="Calibri" panose="020F0502020204030204" pitchFamily="34" charset="0"/>
              </a:endParaRPr>
            </a:p>
          </p:txBody>
        </p:sp>
        <p:sp>
          <p:nvSpPr>
            <p:cNvPr id="52" name="Rectangle 51" descr="skills bar chart object">
              <a:extLst>
                <a:ext uri="{FF2B5EF4-FFF2-40B4-BE49-F238E27FC236}">
                  <a16:creationId xmlns:a16="http://schemas.microsoft.com/office/drawing/2014/main" id="{508EA9D2-2AEF-0CD7-BFA4-E88D437A08D5}"/>
                </a:ext>
                <a:ext uri="{C183D7F6-B498-43B3-948B-1728B52AA6E4}">
                  <adec:decorative xmlns:adec="http://schemas.microsoft.com/office/drawing/2017/decorative" val="0"/>
                </a:ext>
              </a:extLst>
            </p:cNvPr>
            <p:cNvSpPr/>
            <p:nvPr/>
          </p:nvSpPr>
          <p:spPr>
            <a:xfrm rot="10800000">
              <a:off x="668664" y="4821388"/>
              <a:ext cx="234314" cy="16342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bg2"/>
                </a:solidFill>
                <a:latin typeface="Calibri" panose="020F0502020204030204" pitchFamily="34" charset="0"/>
                <a:ea typeface="Calibri" panose="020F0502020204030204" pitchFamily="34" charset="0"/>
                <a:cs typeface="Calibri" panose="020F0502020204030204" pitchFamily="34" charset="0"/>
              </a:endParaRPr>
            </a:p>
          </p:txBody>
        </p:sp>
        <p:sp>
          <p:nvSpPr>
            <p:cNvPr id="53" name="Rectangle 52" descr="skills bar chart object">
              <a:extLst>
                <a:ext uri="{FF2B5EF4-FFF2-40B4-BE49-F238E27FC236}">
                  <a16:creationId xmlns:a16="http://schemas.microsoft.com/office/drawing/2014/main" id="{EAD3922D-A403-4BD9-B9D4-9EBFA1ACA542}"/>
                </a:ext>
                <a:ext uri="{C183D7F6-B498-43B3-948B-1728B52AA6E4}">
                  <adec:decorative xmlns:adec="http://schemas.microsoft.com/office/drawing/2017/decorative" val="0"/>
                </a:ext>
              </a:extLst>
            </p:cNvPr>
            <p:cNvSpPr/>
            <p:nvPr/>
          </p:nvSpPr>
          <p:spPr>
            <a:xfrm rot="10800000">
              <a:off x="1575282" y="4827875"/>
              <a:ext cx="419600" cy="16342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bg2"/>
                </a:solidFill>
                <a:latin typeface="Calibri" panose="020F0502020204030204" pitchFamily="34" charset="0"/>
                <a:ea typeface="Calibri" panose="020F0502020204030204" pitchFamily="34" charset="0"/>
                <a:cs typeface="Calibri" panose="020F0502020204030204" pitchFamily="34" charset="0"/>
              </a:endParaRPr>
            </a:p>
          </p:txBody>
        </p:sp>
      </p:grpSp>
      <p:sp>
        <p:nvSpPr>
          <p:cNvPr id="20" name="Text Placeholder 5">
            <a:extLst>
              <a:ext uri="{FF2B5EF4-FFF2-40B4-BE49-F238E27FC236}">
                <a16:creationId xmlns:a16="http://schemas.microsoft.com/office/drawing/2014/main" id="{5CC888CD-ACC0-1C46-40FE-E358D6A2D47A}"/>
              </a:ext>
            </a:extLst>
          </p:cNvPr>
          <p:cNvSpPr>
            <a:spLocks noGrp="1"/>
          </p:cNvSpPr>
          <p:nvPr userDrawn="1">
            <p:ph type="body" sz="quarter" idx="24" hasCustomPrompt="1"/>
          </p:nvPr>
        </p:nvSpPr>
        <p:spPr>
          <a:xfrm>
            <a:off x="632778" y="4243040"/>
            <a:ext cx="586422" cy="288925"/>
          </a:xfrm>
        </p:spPr>
        <p:txBody>
          <a:bodyPr>
            <a:noAutofit/>
          </a:bodyPr>
          <a:lstStyle>
            <a:lvl1pPr marL="0" indent="0">
              <a:buNone/>
              <a:defRPr sz="2400">
                <a:solidFill>
                  <a:schemeClr val="bg2"/>
                </a:solidFill>
                <a:latin typeface="+mj-lt"/>
              </a:defRPr>
            </a:lvl1pPr>
            <a:lvl2pPr marL="342900" indent="0">
              <a:buNone/>
              <a:defRPr sz="1000">
                <a:solidFill>
                  <a:schemeClr val="bg2"/>
                </a:solidFill>
              </a:defRPr>
            </a:lvl2pPr>
            <a:lvl3pPr marL="685800" indent="0">
              <a:buNone/>
              <a:defRPr sz="1000">
                <a:solidFill>
                  <a:schemeClr val="bg2"/>
                </a:solidFill>
              </a:defRPr>
            </a:lvl3pPr>
            <a:lvl4pPr marL="1028700" indent="0">
              <a:buNone/>
              <a:defRPr sz="1000">
                <a:solidFill>
                  <a:schemeClr val="bg2"/>
                </a:solidFill>
              </a:defRPr>
            </a:lvl4pPr>
            <a:lvl5pPr marL="1371600" indent="0">
              <a:buNone/>
              <a:defRPr sz="1000">
                <a:solidFill>
                  <a:schemeClr val="bg2"/>
                </a:solidFill>
              </a:defRPr>
            </a:lvl5pPr>
          </a:lstStyle>
          <a:p>
            <a:pPr lvl="0"/>
            <a:r>
              <a:rPr lang="en-US" dirty="0"/>
              <a:t>#</a:t>
            </a:r>
          </a:p>
        </p:txBody>
      </p:sp>
      <p:sp>
        <p:nvSpPr>
          <p:cNvPr id="24" name="Text Placeholder 5">
            <a:extLst>
              <a:ext uri="{FF2B5EF4-FFF2-40B4-BE49-F238E27FC236}">
                <a16:creationId xmlns:a16="http://schemas.microsoft.com/office/drawing/2014/main" id="{50A11EA1-E6E0-0968-B541-2B231D0D32E2}"/>
              </a:ext>
            </a:extLst>
          </p:cNvPr>
          <p:cNvSpPr>
            <a:spLocks noGrp="1"/>
          </p:cNvSpPr>
          <p:nvPr userDrawn="1">
            <p:ph type="body" sz="quarter" idx="28" hasCustomPrompt="1"/>
          </p:nvPr>
        </p:nvSpPr>
        <p:spPr>
          <a:xfrm>
            <a:off x="914559" y="4235738"/>
            <a:ext cx="655003" cy="288925"/>
          </a:xfrm>
        </p:spPr>
        <p:txBody>
          <a:bodyPr>
            <a:noAutofit/>
          </a:bodyPr>
          <a:lstStyle>
            <a:lvl1pPr marL="0" indent="0">
              <a:buNone/>
              <a:defRPr sz="1000">
                <a:solidFill>
                  <a:schemeClr val="bg2"/>
                </a:solidFill>
              </a:defRPr>
            </a:lvl1pPr>
            <a:lvl2pPr marL="342900" indent="0">
              <a:buNone/>
              <a:defRPr sz="1000">
                <a:solidFill>
                  <a:schemeClr val="bg2"/>
                </a:solidFill>
              </a:defRPr>
            </a:lvl2pPr>
            <a:lvl3pPr marL="685800" indent="0">
              <a:buNone/>
              <a:defRPr sz="1000">
                <a:solidFill>
                  <a:schemeClr val="bg2"/>
                </a:solidFill>
              </a:defRPr>
            </a:lvl3pPr>
            <a:lvl4pPr marL="1028700" indent="0">
              <a:buNone/>
              <a:defRPr sz="1000">
                <a:solidFill>
                  <a:schemeClr val="bg2"/>
                </a:solidFill>
              </a:defRPr>
            </a:lvl4pPr>
            <a:lvl5pPr marL="1371600" indent="0">
              <a:buNone/>
              <a:defRPr sz="1000">
                <a:solidFill>
                  <a:schemeClr val="bg2"/>
                </a:solidFill>
              </a:defRPr>
            </a:lvl5pPr>
          </a:lstStyle>
          <a:p>
            <a:pPr lvl="0"/>
            <a:r>
              <a:rPr lang="en-US" dirty="0"/>
              <a:t>Add text</a:t>
            </a:r>
          </a:p>
        </p:txBody>
      </p:sp>
      <p:sp>
        <p:nvSpPr>
          <p:cNvPr id="22" name="Text Placeholder 5">
            <a:extLst>
              <a:ext uri="{FF2B5EF4-FFF2-40B4-BE49-F238E27FC236}">
                <a16:creationId xmlns:a16="http://schemas.microsoft.com/office/drawing/2014/main" id="{EB7B1D72-94D5-6F7C-3E31-7D2895DC9345}"/>
              </a:ext>
            </a:extLst>
          </p:cNvPr>
          <p:cNvSpPr>
            <a:spLocks noGrp="1"/>
          </p:cNvSpPr>
          <p:nvPr userDrawn="1">
            <p:ph type="body" sz="quarter" idx="26" hasCustomPrompt="1"/>
          </p:nvPr>
        </p:nvSpPr>
        <p:spPr>
          <a:xfrm>
            <a:off x="1490186" y="4243040"/>
            <a:ext cx="655003" cy="288925"/>
          </a:xfrm>
        </p:spPr>
        <p:txBody>
          <a:bodyPr>
            <a:noAutofit/>
          </a:bodyPr>
          <a:lstStyle>
            <a:lvl1pPr marL="0" indent="0">
              <a:buNone/>
              <a:defRPr sz="2400">
                <a:solidFill>
                  <a:schemeClr val="bg2"/>
                </a:solidFill>
                <a:latin typeface="+mj-lt"/>
              </a:defRPr>
            </a:lvl1pPr>
            <a:lvl2pPr marL="342900" indent="0">
              <a:buNone/>
              <a:defRPr sz="1000">
                <a:solidFill>
                  <a:schemeClr val="bg2"/>
                </a:solidFill>
              </a:defRPr>
            </a:lvl2pPr>
            <a:lvl3pPr marL="685800" indent="0">
              <a:buNone/>
              <a:defRPr sz="1000">
                <a:solidFill>
                  <a:schemeClr val="bg2"/>
                </a:solidFill>
              </a:defRPr>
            </a:lvl3pPr>
            <a:lvl4pPr marL="1028700" indent="0">
              <a:buNone/>
              <a:defRPr sz="1000">
                <a:solidFill>
                  <a:schemeClr val="bg2"/>
                </a:solidFill>
              </a:defRPr>
            </a:lvl4pPr>
            <a:lvl5pPr marL="1371600" indent="0">
              <a:buNone/>
              <a:defRPr sz="1000">
                <a:solidFill>
                  <a:schemeClr val="bg2"/>
                </a:solidFill>
              </a:defRPr>
            </a:lvl5pPr>
          </a:lstStyle>
          <a:p>
            <a:pPr lvl="0"/>
            <a:r>
              <a:rPr lang="en-US" dirty="0"/>
              <a:t>#</a:t>
            </a:r>
          </a:p>
        </p:txBody>
      </p:sp>
      <p:sp>
        <p:nvSpPr>
          <p:cNvPr id="26" name="Text Placeholder 5">
            <a:extLst>
              <a:ext uri="{FF2B5EF4-FFF2-40B4-BE49-F238E27FC236}">
                <a16:creationId xmlns:a16="http://schemas.microsoft.com/office/drawing/2014/main" id="{FE4AD445-4873-A185-1F9D-0FF58B5B621A}"/>
              </a:ext>
            </a:extLst>
          </p:cNvPr>
          <p:cNvSpPr>
            <a:spLocks noGrp="1"/>
          </p:cNvSpPr>
          <p:nvPr userDrawn="1">
            <p:ph type="body" sz="quarter" idx="30" hasCustomPrompt="1"/>
          </p:nvPr>
        </p:nvSpPr>
        <p:spPr>
          <a:xfrm>
            <a:off x="1988058" y="4246312"/>
            <a:ext cx="732282" cy="323909"/>
          </a:xfrm>
        </p:spPr>
        <p:txBody>
          <a:bodyPr>
            <a:noAutofit/>
          </a:bodyPr>
          <a:lstStyle>
            <a:lvl1pPr marL="0" indent="0">
              <a:buNone/>
              <a:defRPr sz="1000">
                <a:solidFill>
                  <a:schemeClr val="bg2"/>
                </a:solidFill>
              </a:defRPr>
            </a:lvl1pPr>
            <a:lvl2pPr marL="342900" indent="0">
              <a:buNone/>
              <a:defRPr sz="1000">
                <a:solidFill>
                  <a:schemeClr val="bg2"/>
                </a:solidFill>
              </a:defRPr>
            </a:lvl2pPr>
            <a:lvl3pPr marL="685800" indent="0">
              <a:buNone/>
              <a:defRPr sz="1000">
                <a:solidFill>
                  <a:schemeClr val="bg2"/>
                </a:solidFill>
              </a:defRPr>
            </a:lvl3pPr>
            <a:lvl4pPr marL="1028700" indent="0">
              <a:buNone/>
              <a:defRPr sz="1000">
                <a:solidFill>
                  <a:schemeClr val="bg2"/>
                </a:solidFill>
              </a:defRPr>
            </a:lvl4pPr>
            <a:lvl5pPr marL="1371600" indent="0">
              <a:buNone/>
              <a:defRPr sz="1000">
                <a:solidFill>
                  <a:schemeClr val="bg2"/>
                </a:solidFill>
              </a:defRPr>
            </a:lvl5pPr>
          </a:lstStyle>
          <a:p>
            <a:pPr lvl="0"/>
            <a:r>
              <a:rPr lang="en-US" dirty="0"/>
              <a:t>Add text</a:t>
            </a:r>
          </a:p>
        </p:txBody>
      </p:sp>
      <p:sp>
        <p:nvSpPr>
          <p:cNvPr id="21" name="Text Placeholder 5">
            <a:extLst>
              <a:ext uri="{FF2B5EF4-FFF2-40B4-BE49-F238E27FC236}">
                <a16:creationId xmlns:a16="http://schemas.microsoft.com/office/drawing/2014/main" id="{D9B7846B-D40E-7285-13D8-7C00FBDC5097}"/>
              </a:ext>
            </a:extLst>
          </p:cNvPr>
          <p:cNvSpPr>
            <a:spLocks noGrp="1"/>
          </p:cNvSpPr>
          <p:nvPr userDrawn="1">
            <p:ph type="body" sz="quarter" idx="25" hasCustomPrompt="1"/>
          </p:nvPr>
        </p:nvSpPr>
        <p:spPr>
          <a:xfrm>
            <a:off x="632778" y="4661505"/>
            <a:ext cx="586422" cy="288925"/>
          </a:xfrm>
        </p:spPr>
        <p:txBody>
          <a:bodyPr>
            <a:noAutofit/>
          </a:bodyPr>
          <a:lstStyle>
            <a:lvl1pPr marL="0" indent="0">
              <a:buNone/>
              <a:defRPr sz="2400">
                <a:solidFill>
                  <a:schemeClr val="bg2"/>
                </a:solidFill>
                <a:latin typeface="+mj-lt"/>
              </a:defRPr>
            </a:lvl1pPr>
            <a:lvl2pPr marL="342900" indent="0">
              <a:buNone/>
              <a:defRPr sz="1000">
                <a:solidFill>
                  <a:schemeClr val="bg2"/>
                </a:solidFill>
              </a:defRPr>
            </a:lvl2pPr>
            <a:lvl3pPr marL="685800" indent="0">
              <a:buNone/>
              <a:defRPr sz="1000">
                <a:solidFill>
                  <a:schemeClr val="bg2"/>
                </a:solidFill>
              </a:defRPr>
            </a:lvl3pPr>
            <a:lvl4pPr marL="1028700" indent="0">
              <a:buNone/>
              <a:defRPr sz="1000">
                <a:solidFill>
                  <a:schemeClr val="bg2"/>
                </a:solidFill>
              </a:defRPr>
            </a:lvl4pPr>
            <a:lvl5pPr marL="1371600" indent="0">
              <a:buNone/>
              <a:defRPr sz="1000">
                <a:solidFill>
                  <a:schemeClr val="bg2"/>
                </a:solidFill>
              </a:defRPr>
            </a:lvl5pPr>
          </a:lstStyle>
          <a:p>
            <a:pPr lvl="0"/>
            <a:r>
              <a:rPr lang="en-US" dirty="0"/>
              <a:t>#</a:t>
            </a:r>
          </a:p>
        </p:txBody>
      </p:sp>
      <p:sp>
        <p:nvSpPr>
          <p:cNvPr id="25" name="Text Placeholder 5">
            <a:extLst>
              <a:ext uri="{FF2B5EF4-FFF2-40B4-BE49-F238E27FC236}">
                <a16:creationId xmlns:a16="http://schemas.microsoft.com/office/drawing/2014/main" id="{09F43D06-17CA-4F1B-E619-F220A9BD54FB}"/>
              </a:ext>
            </a:extLst>
          </p:cNvPr>
          <p:cNvSpPr>
            <a:spLocks noGrp="1"/>
          </p:cNvSpPr>
          <p:nvPr userDrawn="1">
            <p:ph type="body" sz="quarter" idx="29" hasCustomPrompt="1"/>
          </p:nvPr>
        </p:nvSpPr>
        <p:spPr>
          <a:xfrm>
            <a:off x="918225" y="4673947"/>
            <a:ext cx="655003" cy="288925"/>
          </a:xfrm>
        </p:spPr>
        <p:txBody>
          <a:bodyPr>
            <a:noAutofit/>
          </a:bodyPr>
          <a:lstStyle>
            <a:lvl1pPr marL="0" indent="0">
              <a:buNone/>
              <a:defRPr sz="1000">
                <a:solidFill>
                  <a:schemeClr val="bg2"/>
                </a:solidFill>
              </a:defRPr>
            </a:lvl1pPr>
            <a:lvl2pPr marL="342900" indent="0">
              <a:buNone/>
              <a:defRPr sz="1000">
                <a:solidFill>
                  <a:schemeClr val="bg2"/>
                </a:solidFill>
              </a:defRPr>
            </a:lvl2pPr>
            <a:lvl3pPr marL="685800" indent="0">
              <a:buNone/>
              <a:defRPr sz="1000">
                <a:solidFill>
                  <a:schemeClr val="bg2"/>
                </a:solidFill>
              </a:defRPr>
            </a:lvl3pPr>
            <a:lvl4pPr marL="1028700" indent="0">
              <a:buNone/>
              <a:defRPr sz="1000">
                <a:solidFill>
                  <a:schemeClr val="bg2"/>
                </a:solidFill>
              </a:defRPr>
            </a:lvl4pPr>
            <a:lvl5pPr marL="1371600" indent="0">
              <a:buNone/>
              <a:defRPr sz="1000">
                <a:solidFill>
                  <a:schemeClr val="bg2"/>
                </a:solidFill>
              </a:defRPr>
            </a:lvl5pPr>
          </a:lstStyle>
          <a:p>
            <a:pPr lvl="0"/>
            <a:r>
              <a:rPr lang="en-US" dirty="0"/>
              <a:t>Add text</a:t>
            </a:r>
          </a:p>
        </p:txBody>
      </p:sp>
      <p:sp>
        <p:nvSpPr>
          <p:cNvPr id="23" name="Text Placeholder 5">
            <a:extLst>
              <a:ext uri="{FF2B5EF4-FFF2-40B4-BE49-F238E27FC236}">
                <a16:creationId xmlns:a16="http://schemas.microsoft.com/office/drawing/2014/main" id="{13CD3608-CA5B-D6D9-FB88-B02828E84CDE}"/>
              </a:ext>
            </a:extLst>
          </p:cNvPr>
          <p:cNvSpPr>
            <a:spLocks noGrp="1"/>
          </p:cNvSpPr>
          <p:nvPr userDrawn="1">
            <p:ph type="body" sz="quarter" idx="27" hasCustomPrompt="1"/>
          </p:nvPr>
        </p:nvSpPr>
        <p:spPr>
          <a:xfrm>
            <a:off x="1558767" y="4646265"/>
            <a:ext cx="586422" cy="288925"/>
          </a:xfrm>
        </p:spPr>
        <p:txBody>
          <a:bodyPr>
            <a:noAutofit/>
          </a:bodyPr>
          <a:lstStyle>
            <a:lvl1pPr marL="0" indent="0">
              <a:buNone/>
              <a:defRPr sz="2400">
                <a:solidFill>
                  <a:schemeClr val="bg2"/>
                </a:solidFill>
                <a:latin typeface="+mj-lt"/>
              </a:defRPr>
            </a:lvl1pPr>
            <a:lvl2pPr marL="342900" indent="0">
              <a:buNone/>
              <a:defRPr sz="1000">
                <a:solidFill>
                  <a:schemeClr val="bg2"/>
                </a:solidFill>
              </a:defRPr>
            </a:lvl2pPr>
            <a:lvl3pPr marL="685800" indent="0">
              <a:buNone/>
              <a:defRPr sz="1000">
                <a:solidFill>
                  <a:schemeClr val="bg2"/>
                </a:solidFill>
              </a:defRPr>
            </a:lvl3pPr>
            <a:lvl4pPr marL="1028700" indent="0">
              <a:buNone/>
              <a:defRPr sz="1000">
                <a:solidFill>
                  <a:schemeClr val="bg2"/>
                </a:solidFill>
              </a:defRPr>
            </a:lvl4pPr>
            <a:lvl5pPr marL="1371600" indent="0">
              <a:buNone/>
              <a:defRPr sz="1000">
                <a:solidFill>
                  <a:schemeClr val="bg2"/>
                </a:solidFill>
              </a:defRPr>
            </a:lvl5pPr>
          </a:lstStyle>
          <a:p>
            <a:pPr lvl="0"/>
            <a:r>
              <a:rPr lang="en-US" dirty="0"/>
              <a:t>#</a:t>
            </a:r>
          </a:p>
        </p:txBody>
      </p:sp>
      <p:sp>
        <p:nvSpPr>
          <p:cNvPr id="27" name="Text Placeholder 5">
            <a:extLst>
              <a:ext uri="{FF2B5EF4-FFF2-40B4-BE49-F238E27FC236}">
                <a16:creationId xmlns:a16="http://schemas.microsoft.com/office/drawing/2014/main" id="{CCC29553-A436-AD37-D7A5-0F3E9027946F}"/>
              </a:ext>
            </a:extLst>
          </p:cNvPr>
          <p:cNvSpPr>
            <a:spLocks noGrp="1"/>
          </p:cNvSpPr>
          <p:nvPr userDrawn="1">
            <p:ph type="body" sz="quarter" idx="31" hasCustomPrompt="1"/>
          </p:nvPr>
        </p:nvSpPr>
        <p:spPr>
          <a:xfrm>
            <a:off x="1991724" y="4672329"/>
            <a:ext cx="728616" cy="288925"/>
          </a:xfrm>
        </p:spPr>
        <p:txBody>
          <a:bodyPr>
            <a:noAutofit/>
          </a:bodyPr>
          <a:lstStyle>
            <a:lvl1pPr marL="0" indent="0">
              <a:buNone/>
              <a:defRPr sz="1000">
                <a:solidFill>
                  <a:schemeClr val="bg2"/>
                </a:solidFill>
              </a:defRPr>
            </a:lvl1pPr>
            <a:lvl2pPr marL="342900" indent="0">
              <a:buNone/>
              <a:defRPr sz="1000">
                <a:solidFill>
                  <a:schemeClr val="bg2"/>
                </a:solidFill>
              </a:defRPr>
            </a:lvl2pPr>
            <a:lvl3pPr marL="685800" indent="0">
              <a:buNone/>
              <a:defRPr sz="1000">
                <a:solidFill>
                  <a:schemeClr val="bg2"/>
                </a:solidFill>
              </a:defRPr>
            </a:lvl3pPr>
            <a:lvl4pPr marL="1028700" indent="0">
              <a:buNone/>
              <a:defRPr sz="1000">
                <a:solidFill>
                  <a:schemeClr val="bg2"/>
                </a:solidFill>
              </a:defRPr>
            </a:lvl4pPr>
            <a:lvl5pPr marL="1371600" indent="0">
              <a:buNone/>
              <a:defRPr sz="1000">
                <a:solidFill>
                  <a:schemeClr val="bg2"/>
                </a:solidFill>
              </a:defRPr>
            </a:lvl5pPr>
          </a:lstStyle>
          <a:p>
            <a:pPr lvl="0"/>
            <a:r>
              <a:rPr lang="en-US" dirty="0"/>
              <a:t>Add text</a:t>
            </a:r>
          </a:p>
        </p:txBody>
      </p:sp>
      <p:sp>
        <p:nvSpPr>
          <p:cNvPr id="2" name="Text Placeholder 7">
            <a:extLst>
              <a:ext uri="{FF2B5EF4-FFF2-40B4-BE49-F238E27FC236}">
                <a16:creationId xmlns:a16="http://schemas.microsoft.com/office/drawing/2014/main" id="{C3830AC8-0E98-22B7-7EC8-71DBE708816D}"/>
              </a:ext>
            </a:extLst>
          </p:cNvPr>
          <p:cNvSpPr>
            <a:spLocks noGrp="1"/>
          </p:cNvSpPr>
          <p:nvPr userDrawn="1">
            <p:ph type="body" sz="quarter" idx="48" hasCustomPrompt="1"/>
          </p:nvPr>
        </p:nvSpPr>
        <p:spPr>
          <a:xfrm>
            <a:off x="675112" y="5643407"/>
            <a:ext cx="1536192" cy="109728"/>
          </a:xfrm>
          <a:solidFill>
            <a:schemeClr val="accent1"/>
          </a:solidFill>
        </p:spPr>
        <p:txBody>
          <a:bodyPr anchor="ctr">
            <a:noAutofit/>
          </a:bodyPr>
          <a:lstStyle>
            <a:lvl1pPr marL="0" indent="0">
              <a:lnSpc>
                <a:spcPct val="100000"/>
              </a:lnSpc>
              <a:spcBef>
                <a:spcPts val="0"/>
              </a:spcBef>
              <a:buNone/>
              <a:defRPr sz="400" b="0" cap="all" spc="80" baseline="0">
                <a:noFill/>
                <a:latin typeface="+mn-lt"/>
              </a:defRPr>
            </a:lvl1pPr>
            <a:lvl2pPr marL="342900" indent="0">
              <a:buNone/>
              <a:defRPr sz="1000" b="1">
                <a:latin typeface="+mn-lt"/>
              </a:defRPr>
            </a:lvl2pPr>
            <a:lvl3pPr marL="685800" indent="0">
              <a:buNone/>
              <a:defRPr sz="1000" b="1">
                <a:latin typeface="+mn-lt"/>
              </a:defRPr>
            </a:lvl3pPr>
            <a:lvl4pPr marL="1028700" indent="0">
              <a:buNone/>
              <a:defRPr sz="1000" b="1">
                <a:latin typeface="+mn-lt"/>
              </a:defRPr>
            </a:lvl4pPr>
            <a:lvl5pPr marL="1371600" indent="0">
              <a:buNone/>
              <a:defRPr sz="1000" b="1">
                <a:latin typeface="+mn-lt"/>
              </a:defRPr>
            </a:lvl5pPr>
          </a:lstStyle>
          <a:p>
            <a:pPr lvl="0"/>
            <a:r>
              <a:rPr lang="en-US" dirty="0"/>
              <a:t>Skill</a:t>
            </a:r>
          </a:p>
        </p:txBody>
      </p:sp>
      <p:sp>
        <p:nvSpPr>
          <p:cNvPr id="28" name="Text Placeholder 5">
            <a:extLst>
              <a:ext uri="{FF2B5EF4-FFF2-40B4-BE49-F238E27FC236}">
                <a16:creationId xmlns:a16="http://schemas.microsoft.com/office/drawing/2014/main" id="{98FF64C1-BC61-05AF-61D6-69613EF873DA}"/>
              </a:ext>
            </a:extLst>
          </p:cNvPr>
          <p:cNvSpPr>
            <a:spLocks noGrp="1"/>
          </p:cNvSpPr>
          <p:nvPr userDrawn="1">
            <p:ph type="body" sz="quarter" idx="32" hasCustomPrompt="1"/>
          </p:nvPr>
        </p:nvSpPr>
        <p:spPr>
          <a:xfrm>
            <a:off x="592536" y="5544671"/>
            <a:ext cx="1283812" cy="288925"/>
          </a:xfrm>
        </p:spPr>
        <p:txBody>
          <a:bodyPr>
            <a:noAutofit/>
          </a:bodyPr>
          <a:lstStyle>
            <a:lvl1pPr marL="0" indent="0">
              <a:buNone/>
              <a:defRPr sz="1000" b="1">
                <a:solidFill>
                  <a:schemeClr val="bg2"/>
                </a:solidFill>
              </a:defRPr>
            </a:lvl1pPr>
            <a:lvl2pPr marL="342900" indent="0">
              <a:buNone/>
              <a:defRPr sz="1000">
                <a:solidFill>
                  <a:schemeClr val="bg2"/>
                </a:solidFill>
              </a:defRPr>
            </a:lvl2pPr>
            <a:lvl3pPr marL="685800" indent="0">
              <a:buNone/>
              <a:defRPr sz="1000">
                <a:solidFill>
                  <a:schemeClr val="bg2"/>
                </a:solidFill>
              </a:defRPr>
            </a:lvl3pPr>
            <a:lvl4pPr marL="1028700" indent="0">
              <a:buNone/>
              <a:defRPr sz="1000">
                <a:solidFill>
                  <a:schemeClr val="bg2"/>
                </a:solidFill>
              </a:defRPr>
            </a:lvl4pPr>
            <a:lvl5pPr marL="1371600" indent="0">
              <a:buNone/>
              <a:defRPr sz="1000">
                <a:solidFill>
                  <a:schemeClr val="bg2"/>
                </a:solidFill>
              </a:defRPr>
            </a:lvl5pPr>
          </a:lstStyle>
          <a:p>
            <a:pPr lvl="0"/>
            <a:r>
              <a:rPr lang="en-US" dirty="0"/>
              <a:t>CLICK TO ADD TEXT</a:t>
            </a:r>
          </a:p>
        </p:txBody>
      </p:sp>
      <p:sp>
        <p:nvSpPr>
          <p:cNvPr id="3" name="Text Placeholder 7">
            <a:extLst>
              <a:ext uri="{FF2B5EF4-FFF2-40B4-BE49-F238E27FC236}">
                <a16:creationId xmlns:a16="http://schemas.microsoft.com/office/drawing/2014/main" id="{D37E8096-8F3D-CF3A-5F99-C21887ED5149}"/>
              </a:ext>
            </a:extLst>
          </p:cNvPr>
          <p:cNvSpPr>
            <a:spLocks noGrp="1"/>
          </p:cNvSpPr>
          <p:nvPr userDrawn="1">
            <p:ph type="body" sz="quarter" idx="49" hasCustomPrompt="1"/>
          </p:nvPr>
        </p:nvSpPr>
        <p:spPr>
          <a:xfrm>
            <a:off x="675112" y="5949422"/>
            <a:ext cx="1709928" cy="109728"/>
          </a:xfrm>
          <a:solidFill>
            <a:schemeClr val="accent1"/>
          </a:solidFill>
        </p:spPr>
        <p:txBody>
          <a:bodyPr anchor="ctr">
            <a:noAutofit/>
          </a:bodyPr>
          <a:lstStyle>
            <a:lvl1pPr marL="0" indent="0">
              <a:lnSpc>
                <a:spcPct val="100000"/>
              </a:lnSpc>
              <a:spcBef>
                <a:spcPts val="0"/>
              </a:spcBef>
              <a:buNone/>
              <a:defRPr sz="400" b="0" cap="all" spc="80" baseline="0">
                <a:noFill/>
                <a:latin typeface="+mn-lt"/>
              </a:defRPr>
            </a:lvl1pPr>
            <a:lvl2pPr marL="342900" indent="0">
              <a:buNone/>
              <a:defRPr sz="1000" b="1">
                <a:latin typeface="+mn-lt"/>
              </a:defRPr>
            </a:lvl2pPr>
            <a:lvl3pPr marL="685800" indent="0">
              <a:buNone/>
              <a:defRPr sz="1000" b="1">
                <a:latin typeface="+mn-lt"/>
              </a:defRPr>
            </a:lvl3pPr>
            <a:lvl4pPr marL="1028700" indent="0">
              <a:buNone/>
              <a:defRPr sz="1000" b="1">
                <a:latin typeface="+mn-lt"/>
              </a:defRPr>
            </a:lvl4pPr>
            <a:lvl5pPr marL="1371600" indent="0">
              <a:buNone/>
              <a:defRPr sz="1000" b="1">
                <a:latin typeface="+mn-lt"/>
              </a:defRPr>
            </a:lvl5pPr>
          </a:lstStyle>
          <a:p>
            <a:pPr lvl="0"/>
            <a:r>
              <a:rPr lang="en-US" dirty="0"/>
              <a:t>Skill</a:t>
            </a:r>
          </a:p>
        </p:txBody>
      </p:sp>
      <p:sp>
        <p:nvSpPr>
          <p:cNvPr id="30" name="Text Placeholder 5">
            <a:extLst>
              <a:ext uri="{FF2B5EF4-FFF2-40B4-BE49-F238E27FC236}">
                <a16:creationId xmlns:a16="http://schemas.microsoft.com/office/drawing/2014/main" id="{8E2387F9-D3B5-3D85-FC98-C6C12212B34C}"/>
              </a:ext>
            </a:extLst>
          </p:cNvPr>
          <p:cNvSpPr>
            <a:spLocks noGrp="1"/>
          </p:cNvSpPr>
          <p:nvPr userDrawn="1">
            <p:ph type="body" sz="quarter" idx="33" hasCustomPrompt="1"/>
          </p:nvPr>
        </p:nvSpPr>
        <p:spPr>
          <a:xfrm>
            <a:off x="591344" y="5852201"/>
            <a:ext cx="1283812" cy="288925"/>
          </a:xfrm>
        </p:spPr>
        <p:txBody>
          <a:bodyPr>
            <a:noAutofit/>
          </a:bodyPr>
          <a:lstStyle>
            <a:lvl1pPr marL="0" indent="0">
              <a:buNone/>
              <a:defRPr sz="1000" b="1">
                <a:solidFill>
                  <a:schemeClr val="bg2"/>
                </a:solidFill>
              </a:defRPr>
            </a:lvl1pPr>
            <a:lvl2pPr marL="342900" indent="0">
              <a:buNone/>
              <a:defRPr sz="1000">
                <a:solidFill>
                  <a:schemeClr val="bg2"/>
                </a:solidFill>
              </a:defRPr>
            </a:lvl2pPr>
            <a:lvl3pPr marL="685800" indent="0">
              <a:buNone/>
              <a:defRPr sz="1000">
                <a:solidFill>
                  <a:schemeClr val="bg2"/>
                </a:solidFill>
              </a:defRPr>
            </a:lvl3pPr>
            <a:lvl4pPr marL="1028700" indent="0">
              <a:buNone/>
              <a:defRPr sz="1000">
                <a:solidFill>
                  <a:schemeClr val="bg2"/>
                </a:solidFill>
              </a:defRPr>
            </a:lvl4pPr>
            <a:lvl5pPr marL="1371600" indent="0">
              <a:buNone/>
              <a:defRPr sz="1000">
                <a:solidFill>
                  <a:schemeClr val="bg2"/>
                </a:solidFill>
              </a:defRPr>
            </a:lvl5pPr>
          </a:lstStyle>
          <a:p>
            <a:pPr lvl="0"/>
            <a:r>
              <a:rPr lang="en-US" dirty="0"/>
              <a:t>CLICK TO ADD TEXT</a:t>
            </a:r>
          </a:p>
        </p:txBody>
      </p:sp>
      <p:sp>
        <p:nvSpPr>
          <p:cNvPr id="5" name="Text Placeholder 7">
            <a:extLst>
              <a:ext uri="{FF2B5EF4-FFF2-40B4-BE49-F238E27FC236}">
                <a16:creationId xmlns:a16="http://schemas.microsoft.com/office/drawing/2014/main" id="{6C1F324D-B7AB-07B4-1BDA-EC07EC226877}"/>
              </a:ext>
            </a:extLst>
          </p:cNvPr>
          <p:cNvSpPr>
            <a:spLocks noGrp="1"/>
          </p:cNvSpPr>
          <p:nvPr userDrawn="1">
            <p:ph type="body" sz="quarter" idx="50" hasCustomPrompt="1"/>
          </p:nvPr>
        </p:nvSpPr>
        <p:spPr>
          <a:xfrm>
            <a:off x="675112" y="6251935"/>
            <a:ext cx="1874520" cy="109728"/>
          </a:xfrm>
          <a:solidFill>
            <a:schemeClr val="accent1"/>
          </a:solidFill>
        </p:spPr>
        <p:txBody>
          <a:bodyPr anchor="ctr">
            <a:noAutofit/>
          </a:bodyPr>
          <a:lstStyle>
            <a:lvl1pPr marL="0" indent="0">
              <a:lnSpc>
                <a:spcPct val="100000"/>
              </a:lnSpc>
              <a:spcBef>
                <a:spcPts val="0"/>
              </a:spcBef>
              <a:buNone/>
              <a:defRPr sz="400" b="0" cap="all" spc="80" baseline="0">
                <a:noFill/>
                <a:latin typeface="+mn-lt"/>
              </a:defRPr>
            </a:lvl1pPr>
            <a:lvl2pPr marL="342900" indent="0">
              <a:buNone/>
              <a:defRPr sz="1000" b="1">
                <a:latin typeface="+mn-lt"/>
              </a:defRPr>
            </a:lvl2pPr>
            <a:lvl3pPr marL="685800" indent="0">
              <a:buNone/>
              <a:defRPr sz="1000" b="1">
                <a:latin typeface="+mn-lt"/>
              </a:defRPr>
            </a:lvl3pPr>
            <a:lvl4pPr marL="1028700" indent="0">
              <a:buNone/>
              <a:defRPr sz="1000" b="1">
                <a:latin typeface="+mn-lt"/>
              </a:defRPr>
            </a:lvl4pPr>
            <a:lvl5pPr marL="1371600" indent="0">
              <a:buNone/>
              <a:defRPr sz="1000" b="1">
                <a:latin typeface="+mn-lt"/>
              </a:defRPr>
            </a:lvl5pPr>
          </a:lstStyle>
          <a:p>
            <a:pPr lvl="0"/>
            <a:r>
              <a:rPr lang="en-US" dirty="0"/>
              <a:t>Skill</a:t>
            </a:r>
          </a:p>
        </p:txBody>
      </p:sp>
      <p:sp>
        <p:nvSpPr>
          <p:cNvPr id="31" name="Text Placeholder 5">
            <a:extLst>
              <a:ext uri="{FF2B5EF4-FFF2-40B4-BE49-F238E27FC236}">
                <a16:creationId xmlns:a16="http://schemas.microsoft.com/office/drawing/2014/main" id="{A53448C4-4510-9AD6-DD74-31863B9D4428}"/>
              </a:ext>
            </a:extLst>
          </p:cNvPr>
          <p:cNvSpPr>
            <a:spLocks noGrp="1"/>
          </p:cNvSpPr>
          <p:nvPr userDrawn="1">
            <p:ph type="body" sz="quarter" idx="34" hasCustomPrompt="1"/>
          </p:nvPr>
        </p:nvSpPr>
        <p:spPr>
          <a:xfrm>
            <a:off x="601678" y="6153635"/>
            <a:ext cx="1283812" cy="288925"/>
          </a:xfrm>
        </p:spPr>
        <p:txBody>
          <a:bodyPr>
            <a:noAutofit/>
          </a:bodyPr>
          <a:lstStyle>
            <a:lvl1pPr marL="0" indent="0">
              <a:buNone/>
              <a:defRPr sz="1000" b="1">
                <a:solidFill>
                  <a:schemeClr val="bg2"/>
                </a:solidFill>
              </a:defRPr>
            </a:lvl1pPr>
            <a:lvl2pPr marL="342900" indent="0">
              <a:buNone/>
              <a:defRPr sz="1000">
                <a:solidFill>
                  <a:schemeClr val="bg2"/>
                </a:solidFill>
              </a:defRPr>
            </a:lvl2pPr>
            <a:lvl3pPr marL="685800" indent="0">
              <a:buNone/>
              <a:defRPr sz="1000">
                <a:solidFill>
                  <a:schemeClr val="bg2"/>
                </a:solidFill>
              </a:defRPr>
            </a:lvl3pPr>
            <a:lvl4pPr marL="1028700" indent="0">
              <a:buNone/>
              <a:defRPr sz="1000">
                <a:solidFill>
                  <a:schemeClr val="bg2"/>
                </a:solidFill>
              </a:defRPr>
            </a:lvl4pPr>
            <a:lvl5pPr marL="1371600" indent="0">
              <a:buNone/>
              <a:defRPr sz="1000">
                <a:solidFill>
                  <a:schemeClr val="bg2"/>
                </a:solidFill>
              </a:defRPr>
            </a:lvl5pPr>
          </a:lstStyle>
          <a:p>
            <a:pPr lvl="0"/>
            <a:r>
              <a:rPr lang="en-US" dirty="0"/>
              <a:t>CLICK TO ADD TEXT</a:t>
            </a:r>
          </a:p>
        </p:txBody>
      </p:sp>
      <p:sp>
        <p:nvSpPr>
          <p:cNvPr id="29" name="Text Placeholder 7">
            <a:extLst>
              <a:ext uri="{FF2B5EF4-FFF2-40B4-BE49-F238E27FC236}">
                <a16:creationId xmlns:a16="http://schemas.microsoft.com/office/drawing/2014/main" id="{24E397C2-BC06-5DF3-411D-133F27F7B5F8}"/>
              </a:ext>
            </a:extLst>
          </p:cNvPr>
          <p:cNvSpPr>
            <a:spLocks noGrp="1"/>
          </p:cNvSpPr>
          <p:nvPr userDrawn="1">
            <p:ph type="body" sz="quarter" idx="51" hasCustomPrompt="1"/>
          </p:nvPr>
        </p:nvSpPr>
        <p:spPr>
          <a:xfrm>
            <a:off x="675112" y="6536600"/>
            <a:ext cx="1874520" cy="109728"/>
          </a:xfrm>
          <a:solidFill>
            <a:schemeClr val="accent1"/>
          </a:solidFill>
        </p:spPr>
        <p:txBody>
          <a:bodyPr anchor="ctr">
            <a:noAutofit/>
          </a:bodyPr>
          <a:lstStyle>
            <a:lvl1pPr marL="0" indent="0">
              <a:lnSpc>
                <a:spcPct val="100000"/>
              </a:lnSpc>
              <a:spcBef>
                <a:spcPts val="0"/>
              </a:spcBef>
              <a:buNone/>
              <a:defRPr sz="400" b="0" cap="all" spc="80" baseline="0">
                <a:noFill/>
                <a:latin typeface="+mn-lt"/>
              </a:defRPr>
            </a:lvl1pPr>
            <a:lvl2pPr marL="342900" indent="0">
              <a:buNone/>
              <a:defRPr sz="1000" b="1">
                <a:latin typeface="+mn-lt"/>
              </a:defRPr>
            </a:lvl2pPr>
            <a:lvl3pPr marL="685800" indent="0">
              <a:buNone/>
              <a:defRPr sz="1000" b="1">
                <a:latin typeface="+mn-lt"/>
              </a:defRPr>
            </a:lvl3pPr>
            <a:lvl4pPr marL="1028700" indent="0">
              <a:buNone/>
              <a:defRPr sz="1000" b="1">
                <a:latin typeface="+mn-lt"/>
              </a:defRPr>
            </a:lvl4pPr>
            <a:lvl5pPr marL="1371600" indent="0">
              <a:buNone/>
              <a:defRPr sz="1000" b="1">
                <a:latin typeface="+mn-lt"/>
              </a:defRPr>
            </a:lvl5pPr>
          </a:lstStyle>
          <a:p>
            <a:pPr lvl="0"/>
            <a:r>
              <a:rPr lang="en-US" dirty="0"/>
              <a:t>Skill</a:t>
            </a:r>
          </a:p>
        </p:txBody>
      </p:sp>
      <p:sp>
        <p:nvSpPr>
          <p:cNvPr id="32" name="Text Placeholder 5">
            <a:extLst>
              <a:ext uri="{FF2B5EF4-FFF2-40B4-BE49-F238E27FC236}">
                <a16:creationId xmlns:a16="http://schemas.microsoft.com/office/drawing/2014/main" id="{F5CCE262-A606-736B-0A0A-ADAD9A9A0210}"/>
              </a:ext>
            </a:extLst>
          </p:cNvPr>
          <p:cNvSpPr>
            <a:spLocks noGrp="1"/>
          </p:cNvSpPr>
          <p:nvPr userDrawn="1">
            <p:ph type="body" sz="quarter" idx="35" hasCustomPrompt="1"/>
          </p:nvPr>
        </p:nvSpPr>
        <p:spPr>
          <a:xfrm>
            <a:off x="600486" y="6430685"/>
            <a:ext cx="1283812" cy="288925"/>
          </a:xfrm>
        </p:spPr>
        <p:txBody>
          <a:bodyPr>
            <a:noAutofit/>
          </a:bodyPr>
          <a:lstStyle>
            <a:lvl1pPr marL="0" indent="0">
              <a:buNone/>
              <a:defRPr sz="1000" b="1">
                <a:solidFill>
                  <a:schemeClr val="bg2"/>
                </a:solidFill>
              </a:defRPr>
            </a:lvl1pPr>
            <a:lvl2pPr marL="342900" indent="0">
              <a:buNone/>
              <a:defRPr sz="1000">
                <a:solidFill>
                  <a:schemeClr val="bg2"/>
                </a:solidFill>
              </a:defRPr>
            </a:lvl2pPr>
            <a:lvl3pPr marL="685800" indent="0">
              <a:buNone/>
              <a:defRPr sz="1000">
                <a:solidFill>
                  <a:schemeClr val="bg2"/>
                </a:solidFill>
              </a:defRPr>
            </a:lvl3pPr>
            <a:lvl4pPr marL="1028700" indent="0">
              <a:buNone/>
              <a:defRPr sz="1000">
                <a:solidFill>
                  <a:schemeClr val="bg2"/>
                </a:solidFill>
              </a:defRPr>
            </a:lvl4pPr>
            <a:lvl5pPr marL="1371600" indent="0">
              <a:buNone/>
              <a:defRPr sz="1000">
                <a:solidFill>
                  <a:schemeClr val="bg2"/>
                </a:solidFill>
              </a:defRPr>
            </a:lvl5pPr>
          </a:lstStyle>
          <a:p>
            <a:pPr lvl="0"/>
            <a:r>
              <a:rPr lang="en-US" dirty="0"/>
              <a:t>CLICK TO ADD TEXT</a:t>
            </a:r>
          </a:p>
        </p:txBody>
      </p:sp>
      <p:sp>
        <p:nvSpPr>
          <p:cNvPr id="41" name="Text Placeholder 7">
            <a:extLst>
              <a:ext uri="{FF2B5EF4-FFF2-40B4-BE49-F238E27FC236}">
                <a16:creationId xmlns:a16="http://schemas.microsoft.com/office/drawing/2014/main" id="{D3F9330F-E86D-9A9D-F634-66E9141E163E}"/>
              </a:ext>
            </a:extLst>
          </p:cNvPr>
          <p:cNvSpPr>
            <a:spLocks noGrp="1"/>
          </p:cNvSpPr>
          <p:nvPr userDrawn="1">
            <p:ph type="body" sz="quarter" idx="52" hasCustomPrompt="1"/>
          </p:nvPr>
        </p:nvSpPr>
        <p:spPr>
          <a:xfrm>
            <a:off x="675112" y="6859234"/>
            <a:ext cx="1874520" cy="109728"/>
          </a:xfrm>
          <a:solidFill>
            <a:schemeClr val="accent1"/>
          </a:solidFill>
        </p:spPr>
        <p:txBody>
          <a:bodyPr anchor="ctr">
            <a:noAutofit/>
          </a:bodyPr>
          <a:lstStyle>
            <a:lvl1pPr marL="0" indent="0">
              <a:lnSpc>
                <a:spcPct val="100000"/>
              </a:lnSpc>
              <a:spcBef>
                <a:spcPts val="0"/>
              </a:spcBef>
              <a:buNone/>
              <a:defRPr sz="400" b="0" cap="all" spc="80" baseline="0">
                <a:noFill/>
                <a:latin typeface="+mn-lt"/>
              </a:defRPr>
            </a:lvl1pPr>
            <a:lvl2pPr marL="342900" indent="0">
              <a:buNone/>
              <a:defRPr sz="1000" b="1">
                <a:latin typeface="+mn-lt"/>
              </a:defRPr>
            </a:lvl2pPr>
            <a:lvl3pPr marL="685800" indent="0">
              <a:buNone/>
              <a:defRPr sz="1000" b="1">
                <a:latin typeface="+mn-lt"/>
              </a:defRPr>
            </a:lvl3pPr>
            <a:lvl4pPr marL="1028700" indent="0">
              <a:buNone/>
              <a:defRPr sz="1000" b="1">
                <a:latin typeface="+mn-lt"/>
              </a:defRPr>
            </a:lvl4pPr>
            <a:lvl5pPr marL="1371600" indent="0">
              <a:buNone/>
              <a:defRPr sz="1000" b="1">
                <a:latin typeface="+mn-lt"/>
              </a:defRPr>
            </a:lvl5pPr>
          </a:lstStyle>
          <a:p>
            <a:pPr lvl="0"/>
            <a:r>
              <a:rPr lang="en-US" dirty="0"/>
              <a:t>Skill</a:t>
            </a:r>
          </a:p>
        </p:txBody>
      </p:sp>
      <p:sp>
        <p:nvSpPr>
          <p:cNvPr id="33" name="Text Placeholder 5">
            <a:extLst>
              <a:ext uri="{FF2B5EF4-FFF2-40B4-BE49-F238E27FC236}">
                <a16:creationId xmlns:a16="http://schemas.microsoft.com/office/drawing/2014/main" id="{CCBF4AE7-30A0-05E2-9FAC-833820B7A701}"/>
              </a:ext>
            </a:extLst>
          </p:cNvPr>
          <p:cNvSpPr>
            <a:spLocks noGrp="1"/>
          </p:cNvSpPr>
          <p:nvPr userDrawn="1">
            <p:ph type="body" sz="quarter" idx="36" hasCustomPrompt="1"/>
          </p:nvPr>
        </p:nvSpPr>
        <p:spPr>
          <a:xfrm>
            <a:off x="588293" y="6757020"/>
            <a:ext cx="1544703" cy="288925"/>
          </a:xfrm>
        </p:spPr>
        <p:txBody>
          <a:bodyPr>
            <a:noAutofit/>
          </a:bodyPr>
          <a:lstStyle>
            <a:lvl1pPr marL="0" indent="0">
              <a:buNone/>
              <a:defRPr sz="1000" b="1">
                <a:solidFill>
                  <a:schemeClr val="bg2"/>
                </a:solidFill>
              </a:defRPr>
            </a:lvl1pPr>
            <a:lvl2pPr marL="342900" indent="0">
              <a:buNone/>
              <a:defRPr sz="1000">
                <a:solidFill>
                  <a:schemeClr val="bg2"/>
                </a:solidFill>
              </a:defRPr>
            </a:lvl2pPr>
            <a:lvl3pPr marL="685800" indent="0">
              <a:buNone/>
              <a:defRPr sz="1000">
                <a:solidFill>
                  <a:schemeClr val="bg2"/>
                </a:solidFill>
              </a:defRPr>
            </a:lvl3pPr>
            <a:lvl4pPr marL="1028700" indent="0">
              <a:buNone/>
              <a:defRPr sz="1000">
                <a:solidFill>
                  <a:schemeClr val="bg2"/>
                </a:solidFill>
              </a:defRPr>
            </a:lvl4pPr>
            <a:lvl5pPr marL="1371600" indent="0">
              <a:buNone/>
              <a:defRPr sz="1000">
                <a:solidFill>
                  <a:schemeClr val="bg2"/>
                </a:solidFill>
              </a:defRPr>
            </a:lvl5pPr>
          </a:lstStyle>
          <a:p>
            <a:pPr lvl="0"/>
            <a:r>
              <a:rPr lang="en-US" dirty="0"/>
              <a:t>CLICK TO ADD TEXT</a:t>
            </a:r>
          </a:p>
        </p:txBody>
      </p:sp>
      <p:cxnSp>
        <p:nvCxnSpPr>
          <p:cNvPr id="43" name="Straight Connector 42">
            <a:extLst>
              <a:ext uri="{FF2B5EF4-FFF2-40B4-BE49-F238E27FC236}">
                <a16:creationId xmlns:a16="http://schemas.microsoft.com/office/drawing/2014/main" id="{D6D19BCD-182A-64DD-1733-88D02CA62B48}"/>
              </a:ext>
              <a:ext uri="{C183D7F6-B498-43B3-948B-1728B52AA6E4}">
                <adec:decorative xmlns:adec="http://schemas.microsoft.com/office/drawing/2017/decorative" val="1"/>
              </a:ext>
            </a:extLst>
          </p:cNvPr>
          <p:cNvCxnSpPr>
            <a:cxnSpLocks/>
          </p:cNvCxnSpPr>
          <p:nvPr userDrawn="1"/>
        </p:nvCxnSpPr>
        <p:spPr>
          <a:xfrm>
            <a:off x="571537" y="1392196"/>
            <a:ext cx="5716814"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grpSp>
        <p:nvGrpSpPr>
          <p:cNvPr id="44" name="Group 43">
            <a:extLst>
              <a:ext uri="{FF2B5EF4-FFF2-40B4-BE49-F238E27FC236}">
                <a16:creationId xmlns:a16="http://schemas.microsoft.com/office/drawing/2014/main" id="{9FF37FD0-B7E3-D8C3-EDA9-87125AD55AC5}"/>
              </a:ext>
              <a:ext uri="{C183D7F6-B498-43B3-948B-1728B52AA6E4}">
                <adec:decorative xmlns:adec="http://schemas.microsoft.com/office/drawing/2017/decorative" val="1"/>
              </a:ext>
            </a:extLst>
          </p:cNvPr>
          <p:cNvGrpSpPr/>
          <p:nvPr userDrawn="1"/>
        </p:nvGrpSpPr>
        <p:grpSpPr>
          <a:xfrm>
            <a:off x="2913358" y="8110643"/>
            <a:ext cx="1724406" cy="316747"/>
            <a:chOff x="3007133" y="8140067"/>
            <a:chExt cx="1631412" cy="360100"/>
          </a:xfrm>
        </p:grpSpPr>
        <p:cxnSp>
          <p:nvCxnSpPr>
            <p:cNvPr id="45" name="Straight Connector 44">
              <a:extLst>
                <a:ext uri="{FF2B5EF4-FFF2-40B4-BE49-F238E27FC236}">
                  <a16:creationId xmlns:a16="http://schemas.microsoft.com/office/drawing/2014/main" id="{1241AB0F-F660-465B-2C1A-12B240B5B3A5}"/>
                </a:ext>
              </a:extLst>
            </p:cNvPr>
            <p:cNvCxnSpPr>
              <a:cxnSpLocks/>
            </p:cNvCxnSpPr>
            <p:nvPr/>
          </p:nvCxnSpPr>
          <p:spPr>
            <a:xfrm>
              <a:off x="3007133" y="8140067"/>
              <a:ext cx="0" cy="357255"/>
            </a:xfrm>
            <a:prstGeom prst="line">
              <a:avLst/>
            </a:prstGeom>
            <a:solidFill>
              <a:schemeClr val="bg2"/>
            </a:solidFill>
            <a:ln w="63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AF1CE5BC-2AA2-A39C-A442-E97D11536598}"/>
                </a:ext>
              </a:extLst>
            </p:cNvPr>
            <p:cNvCxnSpPr>
              <a:cxnSpLocks/>
            </p:cNvCxnSpPr>
            <p:nvPr/>
          </p:nvCxnSpPr>
          <p:spPr>
            <a:xfrm>
              <a:off x="4638545" y="8142912"/>
              <a:ext cx="0" cy="357255"/>
            </a:xfrm>
            <a:prstGeom prst="line">
              <a:avLst/>
            </a:prstGeom>
            <a:solidFill>
              <a:schemeClr val="bg2"/>
            </a:solidFill>
            <a:ln w="6350">
              <a:solidFill>
                <a:schemeClr val="bg2"/>
              </a:solidFill>
            </a:ln>
          </p:spPr>
          <p:style>
            <a:lnRef idx="1">
              <a:schemeClr val="accent1"/>
            </a:lnRef>
            <a:fillRef idx="0">
              <a:schemeClr val="accent1"/>
            </a:fillRef>
            <a:effectRef idx="0">
              <a:schemeClr val="accent1"/>
            </a:effectRef>
            <a:fontRef idx="minor">
              <a:schemeClr val="tx1"/>
            </a:fontRef>
          </p:style>
        </p:cxnSp>
      </p:grpSp>
      <p:cxnSp>
        <p:nvCxnSpPr>
          <p:cNvPr id="47" name="Straight Connector 46">
            <a:extLst>
              <a:ext uri="{FF2B5EF4-FFF2-40B4-BE49-F238E27FC236}">
                <a16:creationId xmlns:a16="http://schemas.microsoft.com/office/drawing/2014/main" id="{AD1AE4F5-765D-63A4-7280-9361529E3749}"/>
              </a:ext>
              <a:ext uri="{C183D7F6-B498-43B3-948B-1728B52AA6E4}">
                <adec:decorative xmlns:adec="http://schemas.microsoft.com/office/drawing/2017/decorative" val="1"/>
              </a:ext>
            </a:extLst>
          </p:cNvPr>
          <p:cNvCxnSpPr>
            <a:cxnSpLocks/>
          </p:cNvCxnSpPr>
          <p:nvPr userDrawn="1"/>
        </p:nvCxnSpPr>
        <p:spPr>
          <a:xfrm>
            <a:off x="571537" y="5313143"/>
            <a:ext cx="2058403"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B5437AE6-9DD9-E02D-6B74-AF3276EB47E7}"/>
              </a:ext>
              <a:ext uri="{C183D7F6-B498-43B3-948B-1728B52AA6E4}">
                <adec:decorative xmlns:adec="http://schemas.microsoft.com/office/drawing/2017/decorative" val="1"/>
              </a:ext>
            </a:extLst>
          </p:cNvPr>
          <p:cNvCxnSpPr>
            <a:cxnSpLocks/>
          </p:cNvCxnSpPr>
          <p:nvPr userDrawn="1"/>
        </p:nvCxnSpPr>
        <p:spPr>
          <a:xfrm>
            <a:off x="571537" y="7339453"/>
            <a:ext cx="5714963"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9" name="Text Placeholder 5">
            <a:extLst>
              <a:ext uri="{FF2B5EF4-FFF2-40B4-BE49-F238E27FC236}">
                <a16:creationId xmlns:a16="http://schemas.microsoft.com/office/drawing/2014/main" id="{752299BC-1063-E28A-B972-06B621A26D85}"/>
              </a:ext>
            </a:extLst>
          </p:cNvPr>
          <p:cNvSpPr>
            <a:spLocks noGrp="1"/>
          </p:cNvSpPr>
          <p:nvPr userDrawn="1">
            <p:ph type="body" sz="quarter" idx="13" hasCustomPrompt="1"/>
          </p:nvPr>
        </p:nvSpPr>
        <p:spPr>
          <a:xfrm>
            <a:off x="2911158" y="1600467"/>
            <a:ext cx="2072322" cy="288925"/>
          </a:xfrm>
        </p:spPr>
        <p:txBody>
          <a:bodyPr>
            <a:noAutofit/>
          </a:bodyPr>
          <a:lstStyle>
            <a:lvl1pPr marL="0" indent="0">
              <a:buNone/>
              <a:defRPr sz="1800">
                <a:solidFill>
                  <a:schemeClr val="bg2"/>
                </a:solidFill>
                <a:latin typeface="+mj-lt"/>
              </a:defRPr>
            </a:lvl1pPr>
            <a:lvl2pPr marL="342900" indent="0">
              <a:buNone/>
              <a:defRPr sz="1000">
                <a:solidFill>
                  <a:schemeClr val="bg2"/>
                </a:solidFill>
              </a:defRPr>
            </a:lvl2pPr>
            <a:lvl3pPr marL="685800" indent="0">
              <a:buNone/>
              <a:defRPr sz="1000">
                <a:solidFill>
                  <a:schemeClr val="bg2"/>
                </a:solidFill>
              </a:defRPr>
            </a:lvl3pPr>
            <a:lvl4pPr marL="1028700" indent="0">
              <a:buNone/>
              <a:defRPr sz="1000">
                <a:solidFill>
                  <a:schemeClr val="bg2"/>
                </a:solidFill>
              </a:defRPr>
            </a:lvl4pPr>
            <a:lvl5pPr marL="1371600" indent="0">
              <a:buNone/>
              <a:defRPr sz="1000">
                <a:solidFill>
                  <a:schemeClr val="bg2"/>
                </a:solidFill>
              </a:defRPr>
            </a:lvl5pPr>
          </a:lstStyle>
          <a:p>
            <a:pPr lvl="0"/>
            <a:r>
              <a:rPr lang="en-US" dirty="0"/>
              <a:t>ADD TITLE</a:t>
            </a:r>
          </a:p>
        </p:txBody>
      </p:sp>
      <p:sp>
        <p:nvSpPr>
          <p:cNvPr id="11" name="Text Placeholder 5">
            <a:extLst>
              <a:ext uri="{FF2B5EF4-FFF2-40B4-BE49-F238E27FC236}">
                <a16:creationId xmlns:a16="http://schemas.microsoft.com/office/drawing/2014/main" id="{DB3DA583-071B-5009-94BD-B1CB40AF9988}"/>
              </a:ext>
            </a:extLst>
          </p:cNvPr>
          <p:cNvSpPr>
            <a:spLocks noGrp="1"/>
          </p:cNvSpPr>
          <p:nvPr userDrawn="1">
            <p:ph type="body" sz="quarter" idx="15" hasCustomPrompt="1"/>
          </p:nvPr>
        </p:nvSpPr>
        <p:spPr>
          <a:xfrm>
            <a:off x="2918778" y="2147235"/>
            <a:ext cx="2125662" cy="199725"/>
          </a:xfrm>
        </p:spPr>
        <p:txBody>
          <a:bodyPr>
            <a:noAutofit/>
          </a:bodyPr>
          <a:lstStyle>
            <a:lvl1pPr marL="0" indent="0">
              <a:buNone/>
              <a:defRPr sz="1000" b="0">
                <a:solidFill>
                  <a:schemeClr val="bg2"/>
                </a:solidFill>
                <a:latin typeface="+mj-lt"/>
              </a:defRPr>
            </a:lvl1pPr>
            <a:lvl2pPr marL="342900" indent="0">
              <a:buNone/>
              <a:defRPr sz="1000">
                <a:solidFill>
                  <a:schemeClr val="bg2"/>
                </a:solidFill>
              </a:defRPr>
            </a:lvl2pPr>
            <a:lvl3pPr marL="685800" indent="0">
              <a:buNone/>
              <a:defRPr sz="1000">
                <a:solidFill>
                  <a:schemeClr val="bg2"/>
                </a:solidFill>
              </a:defRPr>
            </a:lvl3pPr>
            <a:lvl4pPr marL="1028700" indent="0">
              <a:buNone/>
              <a:defRPr sz="1000">
                <a:solidFill>
                  <a:schemeClr val="bg2"/>
                </a:solidFill>
              </a:defRPr>
            </a:lvl4pPr>
            <a:lvl5pPr marL="1371600" indent="0">
              <a:buNone/>
              <a:defRPr sz="1000">
                <a:solidFill>
                  <a:schemeClr val="bg2"/>
                </a:solidFill>
              </a:defRPr>
            </a:lvl5pPr>
          </a:lstStyle>
          <a:p>
            <a:pPr lvl="0"/>
            <a:r>
              <a:rPr lang="en-US" dirty="0"/>
              <a:t>Click to add text</a:t>
            </a:r>
          </a:p>
        </p:txBody>
      </p:sp>
      <p:sp>
        <p:nvSpPr>
          <p:cNvPr id="12" name="Text Placeholder 5">
            <a:extLst>
              <a:ext uri="{FF2B5EF4-FFF2-40B4-BE49-F238E27FC236}">
                <a16:creationId xmlns:a16="http://schemas.microsoft.com/office/drawing/2014/main" id="{CB7C7F54-C899-3C80-DB41-73A17177CBA7}"/>
              </a:ext>
            </a:extLst>
          </p:cNvPr>
          <p:cNvSpPr>
            <a:spLocks noGrp="1"/>
          </p:cNvSpPr>
          <p:nvPr userDrawn="1">
            <p:ph type="body" sz="quarter" idx="16" hasCustomPrompt="1"/>
          </p:nvPr>
        </p:nvSpPr>
        <p:spPr>
          <a:xfrm>
            <a:off x="2911158" y="2354261"/>
            <a:ext cx="2125662" cy="199725"/>
          </a:xfrm>
        </p:spPr>
        <p:txBody>
          <a:bodyPr>
            <a:noAutofit/>
          </a:bodyPr>
          <a:lstStyle>
            <a:lvl1pPr marL="0" indent="0">
              <a:buNone/>
              <a:defRPr sz="1000" b="0" i="1">
                <a:solidFill>
                  <a:schemeClr val="bg2"/>
                </a:solidFill>
                <a:latin typeface="+mn-lt"/>
              </a:defRPr>
            </a:lvl1pPr>
            <a:lvl2pPr marL="342900" indent="0">
              <a:buNone/>
              <a:defRPr sz="1000">
                <a:solidFill>
                  <a:schemeClr val="bg2"/>
                </a:solidFill>
              </a:defRPr>
            </a:lvl2pPr>
            <a:lvl3pPr marL="685800" indent="0">
              <a:buNone/>
              <a:defRPr sz="1000">
                <a:solidFill>
                  <a:schemeClr val="bg2"/>
                </a:solidFill>
              </a:defRPr>
            </a:lvl3pPr>
            <a:lvl4pPr marL="1028700" indent="0">
              <a:buNone/>
              <a:defRPr sz="1000">
                <a:solidFill>
                  <a:schemeClr val="bg2"/>
                </a:solidFill>
              </a:defRPr>
            </a:lvl4pPr>
            <a:lvl5pPr marL="1371600" indent="0">
              <a:buNone/>
              <a:defRPr sz="1000">
                <a:solidFill>
                  <a:schemeClr val="bg2"/>
                </a:solidFill>
              </a:defRPr>
            </a:lvl5pPr>
          </a:lstStyle>
          <a:p>
            <a:pPr lvl="0"/>
            <a:r>
              <a:rPr lang="en-US" dirty="0"/>
              <a:t>Click to add text</a:t>
            </a:r>
          </a:p>
        </p:txBody>
      </p:sp>
      <p:sp>
        <p:nvSpPr>
          <p:cNvPr id="13" name="Text Placeholder 5">
            <a:extLst>
              <a:ext uri="{FF2B5EF4-FFF2-40B4-BE49-F238E27FC236}">
                <a16:creationId xmlns:a16="http://schemas.microsoft.com/office/drawing/2014/main" id="{0269752C-C3EF-21DD-6E97-25DFC667498D}"/>
              </a:ext>
            </a:extLst>
          </p:cNvPr>
          <p:cNvSpPr>
            <a:spLocks noGrp="1"/>
          </p:cNvSpPr>
          <p:nvPr userDrawn="1">
            <p:ph type="body" sz="quarter" idx="17" hasCustomPrompt="1"/>
          </p:nvPr>
        </p:nvSpPr>
        <p:spPr>
          <a:xfrm>
            <a:off x="2918778" y="2643870"/>
            <a:ext cx="3474402" cy="701310"/>
          </a:xfrm>
        </p:spPr>
        <p:txBody>
          <a:bodyPr>
            <a:noAutofit/>
          </a:bodyPr>
          <a:lstStyle>
            <a:lvl1pPr marL="0" indent="0">
              <a:buNone/>
              <a:defRPr sz="1000" b="0" i="1">
                <a:solidFill>
                  <a:schemeClr val="bg2"/>
                </a:solidFill>
                <a:latin typeface="+mn-lt"/>
              </a:defRPr>
            </a:lvl1pPr>
            <a:lvl2pPr marL="342900" indent="0">
              <a:buNone/>
              <a:defRPr sz="1000">
                <a:solidFill>
                  <a:schemeClr val="bg2"/>
                </a:solidFill>
              </a:defRPr>
            </a:lvl2pPr>
            <a:lvl3pPr marL="685800" indent="0">
              <a:buNone/>
              <a:defRPr sz="1000">
                <a:solidFill>
                  <a:schemeClr val="bg2"/>
                </a:solidFill>
              </a:defRPr>
            </a:lvl3pPr>
            <a:lvl4pPr marL="1028700" indent="0">
              <a:buNone/>
              <a:defRPr sz="1000">
                <a:solidFill>
                  <a:schemeClr val="bg2"/>
                </a:solidFill>
              </a:defRPr>
            </a:lvl4pPr>
            <a:lvl5pPr marL="1371600" indent="0">
              <a:buNone/>
              <a:defRPr sz="1000">
                <a:solidFill>
                  <a:schemeClr val="bg2"/>
                </a:solidFill>
              </a:defRPr>
            </a:lvl5pPr>
          </a:lstStyle>
          <a:p>
            <a:pPr lvl="0"/>
            <a:r>
              <a:rPr lang="en-US" dirty="0"/>
              <a:t>Click to add text</a:t>
            </a:r>
          </a:p>
        </p:txBody>
      </p:sp>
      <p:sp>
        <p:nvSpPr>
          <p:cNvPr id="14" name="Text Placeholder 5">
            <a:extLst>
              <a:ext uri="{FF2B5EF4-FFF2-40B4-BE49-F238E27FC236}">
                <a16:creationId xmlns:a16="http://schemas.microsoft.com/office/drawing/2014/main" id="{7155F5B9-F2BF-7E01-F811-EE38A6CFA8E2}"/>
              </a:ext>
            </a:extLst>
          </p:cNvPr>
          <p:cNvSpPr>
            <a:spLocks noGrp="1"/>
          </p:cNvSpPr>
          <p:nvPr userDrawn="1">
            <p:ph type="body" sz="quarter" idx="18" hasCustomPrompt="1"/>
          </p:nvPr>
        </p:nvSpPr>
        <p:spPr>
          <a:xfrm>
            <a:off x="2926398" y="3898488"/>
            <a:ext cx="2758122" cy="273451"/>
          </a:xfrm>
        </p:spPr>
        <p:txBody>
          <a:bodyPr>
            <a:noAutofit/>
          </a:bodyPr>
          <a:lstStyle>
            <a:lvl1pPr marL="0" indent="0">
              <a:buNone/>
              <a:defRPr sz="1000" b="0">
                <a:solidFill>
                  <a:schemeClr val="bg2"/>
                </a:solidFill>
                <a:latin typeface="+mj-lt"/>
              </a:defRPr>
            </a:lvl1pPr>
            <a:lvl2pPr marL="342900" indent="0">
              <a:buNone/>
              <a:defRPr sz="1000">
                <a:solidFill>
                  <a:schemeClr val="bg2"/>
                </a:solidFill>
              </a:defRPr>
            </a:lvl2pPr>
            <a:lvl3pPr marL="685800" indent="0">
              <a:buNone/>
              <a:defRPr sz="1000">
                <a:solidFill>
                  <a:schemeClr val="bg2"/>
                </a:solidFill>
              </a:defRPr>
            </a:lvl3pPr>
            <a:lvl4pPr marL="1028700" indent="0">
              <a:buNone/>
              <a:defRPr sz="1000">
                <a:solidFill>
                  <a:schemeClr val="bg2"/>
                </a:solidFill>
              </a:defRPr>
            </a:lvl4pPr>
            <a:lvl5pPr marL="1371600" indent="0">
              <a:buNone/>
              <a:defRPr sz="1000">
                <a:solidFill>
                  <a:schemeClr val="bg2"/>
                </a:solidFill>
              </a:defRPr>
            </a:lvl5pPr>
          </a:lstStyle>
          <a:p>
            <a:pPr lvl="0"/>
            <a:r>
              <a:rPr lang="en-US" dirty="0"/>
              <a:t>Click to add text</a:t>
            </a:r>
          </a:p>
        </p:txBody>
      </p:sp>
      <p:sp>
        <p:nvSpPr>
          <p:cNvPr id="15" name="Text Placeholder 5">
            <a:extLst>
              <a:ext uri="{FF2B5EF4-FFF2-40B4-BE49-F238E27FC236}">
                <a16:creationId xmlns:a16="http://schemas.microsoft.com/office/drawing/2014/main" id="{45503B1A-52F9-1AF8-0F88-68A94AF69A52}"/>
              </a:ext>
            </a:extLst>
          </p:cNvPr>
          <p:cNvSpPr>
            <a:spLocks noGrp="1"/>
          </p:cNvSpPr>
          <p:nvPr userDrawn="1">
            <p:ph type="body" sz="quarter" idx="19" hasCustomPrompt="1"/>
          </p:nvPr>
        </p:nvSpPr>
        <p:spPr>
          <a:xfrm>
            <a:off x="2918778" y="4105514"/>
            <a:ext cx="2125662" cy="199725"/>
          </a:xfrm>
        </p:spPr>
        <p:txBody>
          <a:bodyPr>
            <a:noAutofit/>
          </a:bodyPr>
          <a:lstStyle>
            <a:lvl1pPr marL="0" indent="0">
              <a:buNone/>
              <a:defRPr sz="1000" b="0" i="1">
                <a:solidFill>
                  <a:schemeClr val="bg2"/>
                </a:solidFill>
                <a:latin typeface="+mn-lt"/>
              </a:defRPr>
            </a:lvl1pPr>
            <a:lvl2pPr marL="342900" indent="0">
              <a:buNone/>
              <a:defRPr sz="1000">
                <a:solidFill>
                  <a:schemeClr val="bg2"/>
                </a:solidFill>
              </a:defRPr>
            </a:lvl2pPr>
            <a:lvl3pPr marL="685800" indent="0">
              <a:buNone/>
              <a:defRPr sz="1000">
                <a:solidFill>
                  <a:schemeClr val="bg2"/>
                </a:solidFill>
              </a:defRPr>
            </a:lvl3pPr>
            <a:lvl4pPr marL="1028700" indent="0">
              <a:buNone/>
              <a:defRPr sz="1000">
                <a:solidFill>
                  <a:schemeClr val="bg2"/>
                </a:solidFill>
              </a:defRPr>
            </a:lvl4pPr>
            <a:lvl5pPr marL="1371600" indent="0">
              <a:buNone/>
              <a:defRPr sz="1000">
                <a:solidFill>
                  <a:schemeClr val="bg2"/>
                </a:solidFill>
              </a:defRPr>
            </a:lvl5pPr>
          </a:lstStyle>
          <a:p>
            <a:pPr lvl="0"/>
            <a:r>
              <a:rPr lang="en-US" dirty="0"/>
              <a:t>Click to add text</a:t>
            </a:r>
          </a:p>
        </p:txBody>
      </p:sp>
      <p:sp>
        <p:nvSpPr>
          <p:cNvPr id="16" name="Text Placeholder 5">
            <a:extLst>
              <a:ext uri="{FF2B5EF4-FFF2-40B4-BE49-F238E27FC236}">
                <a16:creationId xmlns:a16="http://schemas.microsoft.com/office/drawing/2014/main" id="{1FC3DD86-96BA-BD18-F7A5-221F282FF2EC}"/>
              </a:ext>
            </a:extLst>
          </p:cNvPr>
          <p:cNvSpPr>
            <a:spLocks noGrp="1"/>
          </p:cNvSpPr>
          <p:nvPr userDrawn="1">
            <p:ph type="body" sz="quarter" idx="20" hasCustomPrompt="1"/>
          </p:nvPr>
        </p:nvSpPr>
        <p:spPr>
          <a:xfrm>
            <a:off x="2926398" y="4395123"/>
            <a:ext cx="3474402" cy="701310"/>
          </a:xfrm>
        </p:spPr>
        <p:txBody>
          <a:bodyPr>
            <a:noAutofit/>
          </a:bodyPr>
          <a:lstStyle>
            <a:lvl1pPr marL="0" indent="0">
              <a:buNone/>
              <a:defRPr sz="1000" b="0" i="1">
                <a:solidFill>
                  <a:schemeClr val="bg2"/>
                </a:solidFill>
                <a:latin typeface="+mn-lt"/>
              </a:defRPr>
            </a:lvl1pPr>
            <a:lvl2pPr marL="342900" indent="0">
              <a:buNone/>
              <a:defRPr sz="1000">
                <a:solidFill>
                  <a:schemeClr val="bg2"/>
                </a:solidFill>
              </a:defRPr>
            </a:lvl2pPr>
            <a:lvl3pPr marL="685800" indent="0">
              <a:buNone/>
              <a:defRPr sz="1000">
                <a:solidFill>
                  <a:schemeClr val="bg2"/>
                </a:solidFill>
              </a:defRPr>
            </a:lvl3pPr>
            <a:lvl4pPr marL="1028700" indent="0">
              <a:buNone/>
              <a:defRPr sz="1000">
                <a:solidFill>
                  <a:schemeClr val="bg2"/>
                </a:solidFill>
              </a:defRPr>
            </a:lvl4pPr>
            <a:lvl5pPr marL="1371600" indent="0">
              <a:buNone/>
              <a:defRPr sz="1000">
                <a:solidFill>
                  <a:schemeClr val="bg2"/>
                </a:solidFill>
              </a:defRPr>
            </a:lvl5pPr>
          </a:lstStyle>
          <a:p>
            <a:pPr lvl="0"/>
            <a:r>
              <a:rPr lang="en-US" dirty="0"/>
              <a:t>Click to add text</a:t>
            </a:r>
          </a:p>
        </p:txBody>
      </p:sp>
      <p:sp>
        <p:nvSpPr>
          <p:cNvPr id="17" name="Text Placeholder 5">
            <a:extLst>
              <a:ext uri="{FF2B5EF4-FFF2-40B4-BE49-F238E27FC236}">
                <a16:creationId xmlns:a16="http://schemas.microsoft.com/office/drawing/2014/main" id="{317AD5E6-59F5-3F58-50B4-7886E9DC44A5}"/>
              </a:ext>
            </a:extLst>
          </p:cNvPr>
          <p:cNvSpPr>
            <a:spLocks noGrp="1"/>
          </p:cNvSpPr>
          <p:nvPr userDrawn="1">
            <p:ph type="body" sz="quarter" idx="21" hasCustomPrompt="1"/>
          </p:nvPr>
        </p:nvSpPr>
        <p:spPr>
          <a:xfrm>
            <a:off x="2926398" y="5627236"/>
            <a:ext cx="2758122" cy="224965"/>
          </a:xfrm>
        </p:spPr>
        <p:txBody>
          <a:bodyPr>
            <a:noAutofit/>
          </a:bodyPr>
          <a:lstStyle>
            <a:lvl1pPr marL="0" indent="0">
              <a:buNone/>
              <a:defRPr sz="1000" b="0">
                <a:solidFill>
                  <a:schemeClr val="bg2"/>
                </a:solidFill>
                <a:latin typeface="+mj-lt"/>
              </a:defRPr>
            </a:lvl1pPr>
            <a:lvl2pPr marL="342900" indent="0">
              <a:buNone/>
              <a:defRPr sz="1000">
                <a:solidFill>
                  <a:schemeClr val="bg2"/>
                </a:solidFill>
              </a:defRPr>
            </a:lvl2pPr>
            <a:lvl3pPr marL="685800" indent="0">
              <a:buNone/>
              <a:defRPr sz="1000">
                <a:solidFill>
                  <a:schemeClr val="bg2"/>
                </a:solidFill>
              </a:defRPr>
            </a:lvl3pPr>
            <a:lvl4pPr marL="1028700" indent="0">
              <a:buNone/>
              <a:defRPr sz="1000">
                <a:solidFill>
                  <a:schemeClr val="bg2"/>
                </a:solidFill>
              </a:defRPr>
            </a:lvl4pPr>
            <a:lvl5pPr marL="1371600" indent="0">
              <a:buNone/>
              <a:defRPr sz="1000">
                <a:solidFill>
                  <a:schemeClr val="bg2"/>
                </a:solidFill>
              </a:defRPr>
            </a:lvl5pPr>
          </a:lstStyle>
          <a:p>
            <a:pPr lvl="0"/>
            <a:r>
              <a:rPr lang="en-US" dirty="0"/>
              <a:t>Click to add text</a:t>
            </a:r>
          </a:p>
        </p:txBody>
      </p:sp>
      <p:sp>
        <p:nvSpPr>
          <p:cNvPr id="18" name="Text Placeholder 5">
            <a:extLst>
              <a:ext uri="{FF2B5EF4-FFF2-40B4-BE49-F238E27FC236}">
                <a16:creationId xmlns:a16="http://schemas.microsoft.com/office/drawing/2014/main" id="{6A793460-86E5-617D-610D-6BE2BAA0D7AD}"/>
              </a:ext>
            </a:extLst>
          </p:cNvPr>
          <p:cNvSpPr>
            <a:spLocks noGrp="1"/>
          </p:cNvSpPr>
          <p:nvPr userDrawn="1">
            <p:ph type="body" sz="quarter" idx="22" hasCustomPrompt="1"/>
          </p:nvPr>
        </p:nvSpPr>
        <p:spPr>
          <a:xfrm>
            <a:off x="2918778" y="5834262"/>
            <a:ext cx="2125662" cy="199725"/>
          </a:xfrm>
        </p:spPr>
        <p:txBody>
          <a:bodyPr>
            <a:noAutofit/>
          </a:bodyPr>
          <a:lstStyle>
            <a:lvl1pPr marL="0" indent="0">
              <a:buNone/>
              <a:defRPr sz="1000" b="0" i="1">
                <a:solidFill>
                  <a:schemeClr val="bg2"/>
                </a:solidFill>
                <a:latin typeface="+mn-lt"/>
              </a:defRPr>
            </a:lvl1pPr>
            <a:lvl2pPr marL="342900" indent="0">
              <a:buNone/>
              <a:defRPr sz="1000">
                <a:solidFill>
                  <a:schemeClr val="bg2"/>
                </a:solidFill>
              </a:defRPr>
            </a:lvl2pPr>
            <a:lvl3pPr marL="685800" indent="0">
              <a:buNone/>
              <a:defRPr sz="1000">
                <a:solidFill>
                  <a:schemeClr val="bg2"/>
                </a:solidFill>
              </a:defRPr>
            </a:lvl3pPr>
            <a:lvl4pPr marL="1028700" indent="0">
              <a:buNone/>
              <a:defRPr sz="1000">
                <a:solidFill>
                  <a:schemeClr val="bg2"/>
                </a:solidFill>
              </a:defRPr>
            </a:lvl4pPr>
            <a:lvl5pPr marL="1371600" indent="0">
              <a:buNone/>
              <a:defRPr sz="1000">
                <a:solidFill>
                  <a:schemeClr val="bg2"/>
                </a:solidFill>
              </a:defRPr>
            </a:lvl5pPr>
          </a:lstStyle>
          <a:p>
            <a:pPr lvl="0"/>
            <a:r>
              <a:rPr lang="en-US" dirty="0"/>
              <a:t>Click to add text</a:t>
            </a:r>
          </a:p>
        </p:txBody>
      </p:sp>
      <p:sp>
        <p:nvSpPr>
          <p:cNvPr id="19" name="Text Placeholder 5">
            <a:extLst>
              <a:ext uri="{FF2B5EF4-FFF2-40B4-BE49-F238E27FC236}">
                <a16:creationId xmlns:a16="http://schemas.microsoft.com/office/drawing/2014/main" id="{2D17C022-FC04-42B2-6BE8-1820CCEC4892}"/>
              </a:ext>
            </a:extLst>
          </p:cNvPr>
          <p:cNvSpPr>
            <a:spLocks noGrp="1"/>
          </p:cNvSpPr>
          <p:nvPr userDrawn="1">
            <p:ph type="body" sz="quarter" idx="23" hasCustomPrompt="1"/>
          </p:nvPr>
        </p:nvSpPr>
        <p:spPr>
          <a:xfrm>
            <a:off x="2926398" y="6123871"/>
            <a:ext cx="3474402" cy="701310"/>
          </a:xfrm>
        </p:spPr>
        <p:txBody>
          <a:bodyPr>
            <a:noAutofit/>
          </a:bodyPr>
          <a:lstStyle>
            <a:lvl1pPr marL="0" indent="0">
              <a:buNone/>
              <a:defRPr sz="1000" b="0" i="1">
                <a:solidFill>
                  <a:schemeClr val="bg2"/>
                </a:solidFill>
                <a:latin typeface="+mn-lt"/>
              </a:defRPr>
            </a:lvl1pPr>
            <a:lvl2pPr marL="342900" indent="0">
              <a:buNone/>
              <a:defRPr sz="1000">
                <a:solidFill>
                  <a:schemeClr val="bg2"/>
                </a:solidFill>
              </a:defRPr>
            </a:lvl2pPr>
            <a:lvl3pPr marL="685800" indent="0">
              <a:buNone/>
              <a:defRPr sz="1000">
                <a:solidFill>
                  <a:schemeClr val="bg2"/>
                </a:solidFill>
              </a:defRPr>
            </a:lvl3pPr>
            <a:lvl4pPr marL="1028700" indent="0">
              <a:buNone/>
              <a:defRPr sz="1000">
                <a:solidFill>
                  <a:schemeClr val="bg2"/>
                </a:solidFill>
              </a:defRPr>
            </a:lvl4pPr>
            <a:lvl5pPr marL="1371600" indent="0">
              <a:buNone/>
              <a:defRPr sz="1000">
                <a:solidFill>
                  <a:schemeClr val="bg2"/>
                </a:solidFill>
              </a:defRPr>
            </a:lvl5pPr>
          </a:lstStyle>
          <a:p>
            <a:pPr lvl="0"/>
            <a:r>
              <a:rPr lang="en-US" dirty="0"/>
              <a:t>Click to add text</a:t>
            </a:r>
          </a:p>
        </p:txBody>
      </p:sp>
      <p:sp>
        <p:nvSpPr>
          <p:cNvPr id="34" name="Text Placeholder 5">
            <a:extLst>
              <a:ext uri="{FF2B5EF4-FFF2-40B4-BE49-F238E27FC236}">
                <a16:creationId xmlns:a16="http://schemas.microsoft.com/office/drawing/2014/main" id="{3F768D82-E3CE-77DE-7E87-4A7D1354B2A5}"/>
              </a:ext>
            </a:extLst>
          </p:cNvPr>
          <p:cNvSpPr>
            <a:spLocks noGrp="1"/>
          </p:cNvSpPr>
          <p:nvPr userDrawn="1">
            <p:ph type="body" sz="quarter" idx="37" hasCustomPrompt="1"/>
          </p:nvPr>
        </p:nvSpPr>
        <p:spPr>
          <a:xfrm>
            <a:off x="598488" y="7565848"/>
            <a:ext cx="2072322" cy="288925"/>
          </a:xfrm>
        </p:spPr>
        <p:txBody>
          <a:bodyPr>
            <a:noAutofit/>
          </a:bodyPr>
          <a:lstStyle>
            <a:lvl1pPr marL="0" indent="0">
              <a:buNone/>
              <a:defRPr sz="1800">
                <a:solidFill>
                  <a:schemeClr val="bg2"/>
                </a:solidFill>
                <a:latin typeface="+mj-lt"/>
              </a:defRPr>
            </a:lvl1pPr>
            <a:lvl2pPr marL="342900" indent="0">
              <a:buNone/>
              <a:defRPr sz="1000">
                <a:solidFill>
                  <a:schemeClr val="bg2"/>
                </a:solidFill>
              </a:defRPr>
            </a:lvl2pPr>
            <a:lvl3pPr marL="685800" indent="0">
              <a:buNone/>
              <a:defRPr sz="1000">
                <a:solidFill>
                  <a:schemeClr val="bg2"/>
                </a:solidFill>
              </a:defRPr>
            </a:lvl3pPr>
            <a:lvl4pPr marL="1028700" indent="0">
              <a:buNone/>
              <a:defRPr sz="1000">
                <a:solidFill>
                  <a:schemeClr val="bg2"/>
                </a:solidFill>
              </a:defRPr>
            </a:lvl4pPr>
            <a:lvl5pPr marL="1371600" indent="0">
              <a:buNone/>
              <a:defRPr sz="1000">
                <a:solidFill>
                  <a:schemeClr val="bg2"/>
                </a:solidFill>
              </a:defRPr>
            </a:lvl5pPr>
          </a:lstStyle>
          <a:p>
            <a:pPr lvl="0"/>
            <a:r>
              <a:rPr lang="en-US" dirty="0"/>
              <a:t>ADD TITLE</a:t>
            </a:r>
          </a:p>
        </p:txBody>
      </p:sp>
      <p:sp>
        <p:nvSpPr>
          <p:cNvPr id="66" name="Picture Placeholder 65">
            <a:extLst>
              <a:ext uri="{FF2B5EF4-FFF2-40B4-BE49-F238E27FC236}">
                <a16:creationId xmlns:a16="http://schemas.microsoft.com/office/drawing/2014/main" id="{53AE8172-C5C4-7C55-C8BC-B42D06BB8629}"/>
              </a:ext>
            </a:extLst>
          </p:cNvPr>
          <p:cNvSpPr>
            <a:spLocks noGrp="1" noChangeAspect="1"/>
          </p:cNvSpPr>
          <p:nvPr userDrawn="1">
            <p:ph type="pic" sz="quarter" idx="45"/>
          </p:nvPr>
        </p:nvSpPr>
        <p:spPr>
          <a:xfrm>
            <a:off x="687070" y="8088630"/>
            <a:ext cx="375385" cy="365760"/>
          </a:xfrm>
        </p:spPr>
        <p:txBody>
          <a:bodyPr lIns="0" tIns="0" rIns="0" bIns="0" anchor="ctr">
            <a:noAutofit/>
          </a:bodyPr>
          <a:lstStyle>
            <a:lvl1pPr marL="0" indent="0" algn="ctr">
              <a:buNone/>
              <a:defRPr sz="900"/>
            </a:lvl1pPr>
          </a:lstStyle>
          <a:p>
            <a:r>
              <a:rPr lang="en-US"/>
              <a:t>Click icon to add picture</a:t>
            </a:r>
            <a:endParaRPr lang="en-US" dirty="0"/>
          </a:p>
        </p:txBody>
      </p:sp>
      <p:sp>
        <p:nvSpPr>
          <p:cNvPr id="35" name="Text Placeholder 5">
            <a:extLst>
              <a:ext uri="{FF2B5EF4-FFF2-40B4-BE49-F238E27FC236}">
                <a16:creationId xmlns:a16="http://schemas.microsoft.com/office/drawing/2014/main" id="{D9A759E2-1557-9FFA-87ED-BB5B58C743E1}"/>
              </a:ext>
            </a:extLst>
          </p:cNvPr>
          <p:cNvSpPr>
            <a:spLocks noGrp="1"/>
          </p:cNvSpPr>
          <p:nvPr userDrawn="1">
            <p:ph type="body" sz="quarter" idx="38" hasCustomPrompt="1"/>
          </p:nvPr>
        </p:nvSpPr>
        <p:spPr>
          <a:xfrm>
            <a:off x="1164207" y="8007229"/>
            <a:ext cx="1544703" cy="249337"/>
          </a:xfrm>
        </p:spPr>
        <p:txBody>
          <a:bodyPr>
            <a:noAutofit/>
          </a:bodyPr>
          <a:lstStyle>
            <a:lvl1pPr marL="0" indent="0">
              <a:buNone/>
              <a:defRPr sz="1000" b="0">
                <a:solidFill>
                  <a:schemeClr val="bg2"/>
                </a:solidFill>
                <a:latin typeface="+mj-lt"/>
              </a:defRPr>
            </a:lvl1pPr>
            <a:lvl2pPr marL="342900" indent="0">
              <a:buNone/>
              <a:defRPr sz="1000">
                <a:solidFill>
                  <a:schemeClr val="bg2"/>
                </a:solidFill>
              </a:defRPr>
            </a:lvl2pPr>
            <a:lvl3pPr marL="685800" indent="0">
              <a:buNone/>
              <a:defRPr sz="1000">
                <a:solidFill>
                  <a:schemeClr val="bg2"/>
                </a:solidFill>
              </a:defRPr>
            </a:lvl3pPr>
            <a:lvl4pPr marL="1028700" indent="0">
              <a:buNone/>
              <a:defRPr sz="1000">
                <a:solidFill>
                  <a:schemeClr val="bg2"/>
                </a:solidFill>
              </a:defRPr>
            </a:lvl4pPr>
            <a:lvl5pPr marL="1371600" indent="0">
              <a:buNone/>
              <a:defRPr sz="1000">
                <a:solidFill>
                  <a:schemeClr val="bg2"/>
                </a:solidFill>
              </a:defRPr>
            </a:lvl5pPr>
          </a:lstStyle>
          <a:p>
            <a:pPr lvl="0"/>
            <a:r>
              <a:rPr lang="en-US" dirty="0"/>
              <a:t>Add text</a:t>
            </a:r>
          </a:p>
        </p:txBody>
      </p:sp>
      <p:sp>
        <p:nvSpPr>
          <p:cNvPr id="36" name="Text Placeholder 5">
            <a:extLst>
              <a:ext uri="{FF2B5EF4-FFF2-40B4-BE49-F238E27FC236}">
                <a16:creationId xmlns:a16="http://schemas.microsoft.com/office/drawing/2014/main" id="{D76AD535-3C68-D4EE-8505-B56E0C239FF1}"/>
              </a:ext>
            </a:extLst>
          </p:cNvPr>
          <p:cNvSpPr>
            <a:spLocks noGrp="1"/>
          </p:cNvSpPr>
          <p:nvPr userDrawn="1">
            <p:ph type="body" sz="quarter" idx="39" hasCustomPrompt="1"/>
          </p:nvPr>
        </p:nvSpPr>
        <p:spPr>
          <a:xfrm>
            <a:off x="1171826" y="8190448"/>
            <a:ext cx="1544703" cy="246640"/>
          </a:xfrm>
        </p:spPr>
        <p:txBody>
          <a:bodyPr>
            <a:noAutofit/>
          </a:bodyPr>
          <a:lstStyle>
            <a:lvl1pPr marL="0" indent="0">
              <a:buNone/>
              <a:defRPr sz="1000" b="0">
                <a:solidFill>
                  <a:schemeClr val="bg2"/>
                </a:solidFill>
                <a:latin typeface="+mn-lt"/>
              </a:defRPr>
            </a:lvl1pPr>
            <a:lvl2pPr marL="342900" indent="0">
              <a:buNone/>
              <a:defRPr sz="1000">
                <a:solidFill>
                  <a:schemeClr val="bg2"/>
                </a:solidFill>
              </a:defRPr>
            </a:lvl2pPr>
            <a:lvl3pPr marL="685800" indent="0">
              <a:buNone/>
              <a:defRPr sz="1000">
                <a:solidFill>
                  <a:schemeClr val="bg2"/>
                </a:solidFill>
              </a:defRPr>
            </a:lvl3pPr>
            <a:lvl4pPr marL="1028700" indent="0">
              <a:buNone/>
              <a:defRPr sz="1000">
                <a:solidFill>
                  <a:schemeClr val="bg2"/>
                </a:solidFill>
              </a:defRPr>
            </a:lvl4pPr>
            <a:lvl5pPr marL="1371600" indent="0">
              <a:buNone/>
              <a:defRPr sz="1000">
                <a:solidFill>
                  <a:schemeClr val="bg2"/>
                </a:solidFill>
              </a:defRPr>
            </a:lvl5pPr>
          </a:lstStyle>
          <a:p>
            <a:pPr lvl="0"/>
            <a:r>
              <a:rPr lang="en-US" dirty="0"/>
              <a:t>Add text</a:t>
            </a:r>
          </a:p>
        </p:txBody>
      </p:sp>
      <p:sp>
        <p:nvSpPr>
          <p:cNvPr id="37" name="Text Placeholder 5">
            <a:extLst>
              <a:ext uri="{FF2B5EF4-FFF2-40B4-BE49-F238E27FC236}">
                <a16:creationId xmlns:a16="http://schemas.microsoft.com/office/drawing/2014/main" id="{3273CE7C-7ABC-39BE-5B80-640D21554295}"/>
              </a:ext>
            </a:extLst>
          </p:cNvPr>
          <p:cNvSpPr>
            <a:spLocks noGrp="1"/>
          </p:cNvSpPr>
          <p:nvPr userDrawn="1">
            <p:ph type="body" sz="quarter" idx="40" hasCustomPrompt="1"/>
          </p:nvPr>
        </p:nvSpPr>
        <p:spPr>
          <a:xfrm>
            <a:off x="1179445" y="8392056"/>
            <a:ext cx="1544703" cy="246640"/>
          </a:xfrm>
        </p:spPr>
        <p:txBody>
          <a:bodyPr>
            <a:noAutofit/>
          </a:bodyPr>
          <a:lstStyle>
            <a:lvl1pPr marL="0" indent="0">
              <a:buNone/>
              <a:defRPr sz="1000" b="0" i="1">
                <a:solidFill>
                  <a:schemeClr val="bg2"/>
                </a:solidFill>
                <a:latin typeface="+mn-lt"/>
              </a:defRPr>
            </a:lvl1pPr>
            <a:lvl2pPr marL="342900" indent="0">
              <a:buNone/>
              <a:defRPr sz="1000">
                <a:solidFill>
                  <a:schemeClr val="bg2"/>
                </a:solidFill>
              </a:defRPr>
            </a:lvl2pPr>
            <a:lvl3pPr marL="685800" indent="0">
              <a:buNone/>
              <a:defRPr sz="1000">
                <a:solidFill>
                  <a:schemeClr val="bg2"/>
                </a:solidFill>
              </a:defRPr>
            </a:lvl3pPr>
            <a:lvl4pPr marL="1028700" indent="0">
              <a:buNone/>
              <a:defRPr sz="1000">
                <a:solidFill>
                  <a:schemeClr val="bg2"/>
                </a:solidFill>
              </a:defRPr>
            </a:lvl4pPr>
            <a:lvl5pPr marL="1371600" indent="0">
              <a:buNone/>
              <a:defRPr sz="1000">
                <a:solidFill>
                  <a:schemeClr val="bg2"/>
                </a:solidFill>
              </a:defRPr>
            </a:lvl5pPr>
          </a:lstStyle>
          <a:p>
            <a:pPr lvl="0"/>
            <a:r>
              <a:rPr lang="en-US" dirty="0"/>
              <a:t>Add text</a:t>
            </a:r>
          </a:p>
        </p:txBody>
      </p:sp>
      <p:sp>
        <p:nvSpPr>
          <p:cNvPr id="67" name="Picture Placeholder 65">
            <a:extLst>
              <a:ext uri="{FF2B5EF4-FFF2-40B4-BE49-F238E27FC236}">
                <a16:creationId xmlns:a16="http://schemas.microsoft.com/office/drawing/2014/main" id="{E36BF7BA-E29A-22B6-2CF4-5F706BEBB4A3}"/>
              </a:ext>
            </a:extLst>
          </p:cNvPr>
          <p:cNvSpPr>
            <a:spLocks noGrp="1"/>
          </p:cNvSpPr>
          <p:nvPr userDrawn="1">
            <p:ph type="pic" sz="quarter" idx="46"/>
          </p:nvPr>
        </p:nvSpPr>
        <p:spPr>
          <a:xfrm>
            <a:off x="3148681" y="8071779"/>
            <a:ext cx="475488" cy="420624"/>
          </a:xfrm>
        </p:spPr>
        <p:txBody>
          <a:bodyPr lIns="0" tIns="0" rIns="0" bIns="0" anchor="ctr">
            <a:noAutofit/>
          </a:bodyPr>
          <a:lstStyle>
            <a:lvl1pPr marL="0" indent="0" algn="ctr">
              <a:buNone/>
              <a:defRPr sz="800"/>
            </a:lvl1pPr>
          </a:lstStyle>
          <a:p>
            <a:r>
              <a:rPr lang="en-US"/>
              <a:t>Click icon to add picture</a:t>
            </a:r>
            <a:endParaRPr lang="en-US" dirty="0"/>
          </a:p>
        </p:txBody>
      </p:sp>
      <p:sp>
        <p:nvSpPr>
          <p:cNvPr id="38" name="Text Placeholder 5">
            <a:extLst>
              <a:ext uri="{FF2B5EF4-FFF2-40B4-BE49-F238E27FC236}">
                <a16:creationId xmlns:a16="http://schemas.microsoft.com/office/drawing/2014/main" id="{EB27E598-1E36-E776-AB3A-F78E9EBCB722}"/>
              </a:ext>
            </a:extLst>
          </p:cNvPr>
          <p:cNvSpPr>
            <a:spLocks noGrp="1"/>
          </p:cNvSpPr>
          <p:nvPr userDrawn="1">
            <p:ph type="body" sz="quarter" idx="41" hasCustomPrompt="1"/>
          </p:nvPr>
        </p:nvSpPr>
        <p:spPr>
          <a:xfrm>
            <a:off x="3640931" y="8003878"/>
            <a:ext cx="769302" cy="380760"/>
          </a:xfrm>
        </p:spPr>
        <p:txBody>
          <a:bodyPr>
            <a:noAutofit/>
          </a:bodyPr>
          <a:lstStyle>
            <a:lvl1pPr marL="0" indent="0" algn="ctr">
              <a:buNone/>
              <a:defRPr sz="2400" b="1">
                <a:solidFill>
                  <a:schemeClr val="bg2"/>
                </a:solidFill>
                <a:latin typeface="+mj-lt"/>
              </a:defRPr>
            </a:lvl1pPr>
            <a:lvl2pPr marL="342900" indent="0">
              <a:buNone/>
              <a:defRPr sz="1000">
                <a:solidFill>
                  <a:schemeClr val="bg2"/>
                </a:solidFill>
              </a:defRPr>
            </a:lvl2pPr>
            <a:lvl3pPr marL="685800" indent="0">
              <a:buNone/>
              <a:defRPr sz="1000">
                <a:solidFill>
                  <a:schemeClr val="bg2"/>
                </a:solidFill>
              </a:defRPr>
            </a:lvl3pPr>
            <a:lvl4pPr marL="1028700" indent="0">
              <a:buNone/>
              <a:defRPr sz="1000">
                <a:solidFill>
                  <a:schemeClr val="bg2"/>
                </a:solidFill>
              </a:defRPr>
            </a:lvl4pPr>
            <a:lvl5pPr marL="1371600" indent="0">
              <a:buNone/>
              <a:defRPr sz="1000">
                <a:solidFill>
                  <a:schemeClr val="bg2"/>
                </a:solidFill>
              </a:defRPr>
            </a:lvl5pPr>
          </a:lstStyle>
          <a:p>
            <a:pPr lvl="0"/>
            <a:r>
              <a:rPr lang="en-US" dirty="0"/>
              <a:t>#</a:t>
            </a:r>
          </a:p>
        </p:txBody>
      </p:sp>
      <p:sp>
        <p:nvSpPr>
          <p:cNvPr id="39" name="Text Placeholder 5">
            <a:extLst>
              <a:ext uri="{FF2B5EF4-FFF2-40B4-BE49-F238E27FC236}">
                <a16:creationId xmlns:a16="http://schemas.microsoft.com/office/drawing/2014/main" id="{4E55E580-F84E-5200-26A5-B519F111F71B}"/>
              </a:ext>
            </a:extLst>
          </p:cNvPr>
          <p:cNvSpPr>
            <a:spLocks noGrp="1"/>
          </p:cNvSpPr>
          <p:nvPr userDrawn="1">
            <p:ph type="body" sz="quarter" idx="42" hasCustomPrompt="1"/>
          </p:nvPr>
        </p:nvSpPr>
        <p:spPr>
          <a:xfrm>
            <a:off x="3631788" y="8374634"/>
            <a:ext cx="825688" cy="202981"/>
          </a:xfrm>
        </p:spPr>
        <p:txBody>
          <a:bodyPr>
            <a:noAutofit/>
          </a:bodyPr>
          <a:lstStyle>
            <a:lvl1pPr marL="0" indent="0" algn="ctr">
              <a:buNone/>
              <a:defRPr sz="1000" b="0">
                <a:solidFill>
                  <a:schemeClr val="bg2"/>
                </a:solidFill>
                <a:latin typeface="+mn-lt"/>
              </a:defRPr>
            </a:lvl1pPr>
            <a:lvl2pPr marL="342900" indent="0">
              <a:buNone/>
              <a:defRPr sz="1000">
                <a:solidFill>
                  <a:schemeClr val="bg2"/>
                </a:solidFill>
              </a:defRPr>
            </a:lvl2pPr>
            <a:lvl3pPr marL="685800" indent="0">
              <a:buNone/>
              <a:defRPr sz="1000">
                <a:solidFill>
                  <a:schemeClr val="bg2"/>
                </a:solidFill>
              </a:defRPr>
            </a:lvl3pPr>
            <a:lvl4pPr marL="1028700" indent="0">
              <a:buNone/>
              <a:defRPr sz="1000">
                <a:solidFill>
                  <a:schemeClr val="bg2"/>
                </a:solidFill>
              </a:defRPr>
            </a:lvl4pPr>
            <a:lvl5pPr marL="1371600" indent="0">
              <a:buNone/>
              <a:defRPr sz="1000">
                <a:solidFill>
                  <a:schemeClr val="bg2"/>
                </a:solidFill>
              </a:defRPr>
            </a:lvl5pPr>
          </a:lstStyle>
          <a:p>
            <a:pPr lvl="0"/>
            <a:r>
              <a:rPr lang="en-US" dirty="0"/>
              <a:t>Add text</a:t>
            </a:r>
          </a:p>
        </p:txBody>
      </p:sp>
      <p:sp>
        <p:nvSpPr>
          <p:cNvPr id="68" name="Picture Placeholder 65">
            <a:extLst>
              <a:ext uri="{FF2B5EF4-FFF2-40B4-BE49-F238E27FC236}">
                <a16:creationId xmlns:a16="http://schemas.microsoft.com/office/drawing/2014/main" id="{F181249D-458A-5260-8C3D-2D277C3185EC}"/>
              </a:ext>
            </a:extLst>
          </p:cNvPr>
          <p:cNvSpPr>
            <a:spLocks noGrp="1"/>
          </p:cNvSpPr>
          <p:nvPr userDrawn="1">
            <p:ph type="pic" sz="quarter" idx="47"/>
          </p:nvPr>
        </p:nvSpPr>
        <p:spPr>
          <a:xfrm>
            <a:off x="4924806" y="8026859"/>
            <a:ext cx="457200" cy="457200"/>
          </a:xfrm>
        </p:spPr>
        <p:txBody>
          <a:bodyPr lIns="0" tIns="0" rIns="0" bIns="0" anchor="ctr">
            <a:noAutofit/>
          </a:bodyPr>
          <a:lstStyle>
            <a:lvl1pPr marL="0" indent="0" algn="ctr">
              <a:buNone/>
              <a:defRPr sz="800"/>
            </a:lvl1pPr>
          </a:lstStyle>
          <a:p>
            <a:r>
              <a:rPr lang="en-US"/>
              <a:t>Click icon to add picture</a:t>
            </a:r>
            <a:endParaRPr lang="en-US" dirty="0"/>
          </a:p>
        </p:txBody>
      </p:sp>
      <p:sp>
        <p:nvSpPr>
          <p:cNvPr id="40" name="Text Placeholder 5">
            <a:extLst>
              <a:ext uri="{FF2B5EF4-FFF2-40B4-BE49-F238E27FC236}">
                <a16:creationId xmlns:a16="http://schemas.microsoft.com/office/drawing/2014/main" id="{3DADCA83-EF7D-C1AF-76D4-7430D3439B68}"/>
              </a:ext>
            </a:extLst>
          </p:cNvPr>
          <p:cNvSpPr>
            <a:spLocks noGrp="1"/>
          </p:cNvSpPr>
          <p:nvPr userDrawn="1">
            <p:ph type="body" sz="quarter" idx="43" hasCustomPrompt="1"/>
          </p:nvPr>
        </p:nvSpPr>
        <p:spPr>
          <a:xfrm>
            <a:off x="5441538" y="7980559"/>
            <a:ext cx="1081182" cy="793871"/>
          </a:xfrm>
        </p:spPr>
        <p:txBody>
          <a:bodyPr>
            <a:noAutofit/>
          </a:bodyPr>
          <a:lstStyle>
            <a:lvl1pPr marL="171450" indent="-171450" algn="l">
              <a:lnSpc>
                <a:spcPct val="100000"/>
              </a:lnSpc>
              <a:spcBef>
                <a:spcPts val="300"/>
              </a:spcBef>
              <a:buFont typeface="Wingdings" panose="05000000000000000000" pitchFamily="2" charset="2"/>
              <a:buChar char="§"/>
              <a:defRPr sz="1000" b="0">
                <a:solidFill>
                  <a:schemeClr val="bg2"/>
                </a:solidFill>
                <a:latin typeface="+mn-lt"/>
              </a:defRPr>
            </a:lvl1pPr>
            <a:lvl2pPr marL="342900" indent="0">
              <a:buNone/>
              <a:defRPr sz="1000">
                <a:solidFill>
                  <a:schemeClr val="bg2"/>
                </a:solidFill>
              </a:defRPr>
            </a:lvl2pPr>
            <a:lvl3pPr marL="685800" indent="0">
              <a:buNone/>
              <a:defRPr sz="1000">
                <a:solidFill>
                  <a:schemeClr val="bg2"/>
                </a:solidFill>
              </a:defRPr>
            </a:lvl3pPr>
            <a:lvl4pPr marL="1028700" indent="0">
              <a:buNone/>
              <a:defRPr sz="1000">
                <a:solidFill>
                  <a:schemeClr val="bg2"/>
                </a:solidFill>
              </a:defRPr>
            </a:lvl4pPr>
            <a:lvl5pPr marL="1371600" indent="0">
              <a:buNone/>
              <a:defRPr sz="1000">
                <a:solidFill>
                  <a:schemeClr val="bg2"/>
                </a:solidFill>
              </a:defRPr>
            </a:lvl5pPr>
          </a:lstStyle>
          <a:p>
            <a:pPr lvl="0"/>
            <a:r>
              <a:rPr lang="en-US" dirty="0"/>
              <a:t>Click to add text</a:t>
            </a:r>
          </a:p>
        </p:txBody>
      </p:sp>
    </p:spTree>
    <p:extLst>
      <p:ext uri="{BB962C8B-B14F-4D97-AF65-F5344CB8AC3E}">
        <p14:creationId xmlns:p14="http://schemas.microsoft.com/office/powerpoint/2010/main" val="2644333570"/>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880">
          <p15:clr>
            <a:srgbClr val="FBAE40"/>
          </p15:clr>
        </p15:guide>
        <p15:guide id="2" pos="216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Blank">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72580236"/>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880">
          <p15:clr>
            <a:srgbClr val="FBAE40"/>
          </p15:clr>
        </p15:guide>
        <p15:guide id="2" pos="216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D60C018-1373-43F9-A384-F4FAA9A41AFA}" type="datetimeFigureOut">
              <a:rPr lang="en-US" smtClean="0"/>
              <a:t>7/12/2024</a:t>
            </a:fld>
            <a:endParaRPr lang="en-US" dirty="0"/>
          </a:p>
        </p:txBody>
      </p:sp>
      <p:sp>
        <p:nvSpPr>
          <p:cNvPr id="5" name="Footer Placeholder 4"/>
          <p:cNvSpPr>
            <a:spLocks noGrp="1"/>
          </p:cNvSpPr>
          <p:nvPr>
            <p:ph type="ftr" sz="quarter" idx="11"/>
          </p:nvPr>
        </p:nvSpPr>
        <p:spPr/>
        <p:txBody>
          <a:bodyPr/>
          <a:lstStyle>
            <a:lvl1pPr>
              <a:defRPr sz="675"/>
            </a:lvl1pPr>
          </a:lstStyle>
          <a:p>
            <a:endParaRPr lang="en-US" dirty="0"/>
          </a:p>
        </p:txBody>
      </p:sp>
      <p:sp>
        <p:nvSpPr>
          <p:cNvPr id="6" name="Slide Number Placeholder 5"/>
          <p:cNvSpPr>
            <a:spLocks noGrp="1"/>
          </p:cNvSpPr>
          <p:nvPr>
            <p:ph type="sldNum" sz="quarter" idx="12"/>
          </p:nvPr>
        </p:nvSpPr>
        <p:spPr/>
        <p:txBody>
          <a:bodyPr/>
          <a:lstStyle/>
          <a:p>
            <a:fld id="{318F0129-01DE-465E-A093-B4B45CAF4852}" type="slidenum">
              <a:rPr lang="en-US" smtClean="0"/>
              <a:t>‹#›</a:t>
            </a:fld>
            <a:endParaRPr lang="en-US" dirty="0"/>
          </a:p>
        </p:txBody>
      </p:sp>
    </p:spTree>
    <p:extLst>
      <p:ext uri="{BB962C8B-B14F-4D97-AF65-F5344CB8AC3E}">
        <p14:creationId xmlns:p14="http://schemas.microsoft.com/office/powerpoint/2010/main" val="8517964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10" name="Group 9"/>
          <p:cNvGrpSpPr/>
          <p:nvPr/>
        </p:nvGrpSpPr>
        <p:grpSpPr>
          <a:xfrm>
            <a:off x="0" y="-3077"/>
            <a:ext cx="6858000" cy="9147077"/>
            <a:chOff x="0" y="-2308"/>
            <a:chExt cx="9144000" cy="6860308"/>
          </a:xfrm>
        </p:grpSpPr>
        <p:sp>
          <p:nvSpPr>
            <p:cNvPr id="11" name="Rectangle 10"/>
            <p:cNvSpPr/>
            <p:nvPr/>
          </p:nvSpPr>
          <p:spPr>
            <a:xfrm>
              <a:off x="0" y="0"/>
              <a:ext cx="9144000" cy="6858000"/>
            </a:xfrm>
            <a:prstGeom prst="rect">
              <a:avLst/>
            </a:prstGeom>
            <a:blipFill>
              <a:blip r:embed="rId2">
                <a:duotone>
                  <a:schemeClr val="dk2">
                    <a:shade val="42000"/>
                    <a:hueMod val="42000"/>
                    <a:satMod val="124000"/>
                    <a:lumMod val="62000"/>
                  </a:schemeClr>
                  <a:schemeClr val="dk2">
                    <a:tint val="96000"/>
                    <a:satMod val="130000"/>
                  </a:schemeClr>
                </a:duotone>
              </a:blip>
              <a:srcRect/>
              <a:stretch>
                <a:fillRect l="-16667" r="-16667"/>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Oval 11"/>
            <p:cNvSpPr/>
            <p:nvPr/>
          </p:nvSpPr>
          <p:spPr>
            <a:xfrm>
              <a:off x="6299432" y="1676400"/>
              <a:ext cx="2819400" cy="2819400"/>
            </a:xfrm>
            <a:prstGeom prst="ellipse">
              <a:avLst/>
            </a:prstGeom>
            <a:gradFill flip="none" rotWithShape="1">
              <a:gsLst>
                <a:gs pos="0">
                  <a:schemeClr val="accent1">
                    <a:lumMod val="60000"/>
                    <a:lumOff val="40000"/>
                    <a:alpha val="7000"/>
                  </a:schemeClr>
                </a:gs>
                <a:gs pos="69000">
                  <a:schemeClr val="accent1">
                    <a:lumMod val="60000"/>
                    <a:lumOff val="40000"/>
                    <a:alpha val="0"/>
                  </a:schemeClr>
                </a:gs>
                <a:gs pos="36000">
                  <a:schemeClr val="accent1">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5689832" y="4618"/>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5865092"/>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6879"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879" y="2895600"/>
              <a:ext cx="2362200" cy="2362200"/>
            </a:xfrm>
            <a:prstGeom prst="ellipse">
              <a:avLst/>
            </a:prstGeom>
            <a:gradFill flip="none" rotWithShape="1">
              <a:gsLst>
                <a:gs pos="0">
                  <a:schemeClr val="accent1">
                    <a:lumMod val="60000"/>
                    <a:lumOff val="40000"/>
                    <a:alpha val="8000"/>
                  </a:schemeClr>
                </a:gs>
                <a:gs pos="72000">
                  <a:schemeClr val="accent1">
                    <a:lumMod val="60000"/>
                    <a:lumOff val="40000"/>
                    <a:alpha val="0"/>
                  </a:schemeClr>
                </a:gs>
                <a:gs pos="36000">
                  <a:schemeClr val="accent1">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5687606">
              <a:off x="3320102"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7" name="Rectangle 6"/>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8" name="Freeform 7"/>
            <p:cNvSpPr/>
            <p:nvPr/>
          </p:nvSpPr>
          <p:spPr bwMode="gray">
            <a:xfrm rot="16200000">
              <a:off x="3105027"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8" name="Freeform 5"/>
            <p:cNvSpPr>
              <a:spLocks noEditPoints="1"/>
            </p:cNvSpPr>
            <p:nvPr/>
          </p:nvSpPr>
          <p:spPr bwMode="gray">
            <a:xfrm>
              <a:off x="0" y="-2308"/>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649831" y="3010118"/>
            <a:ext cx="2326324" cy="4027124"/>
          </a:xfrm>
        </p:spPr>
        <p:txBody>
          <a:bodyPr anchor="ctr"/>
          <a:lstStyle>
            <a:lvl1pPr algn="l">
              <a:defRPr sz="2400" b="0" cap="none"/>
            </a:lvl1pPr>
          </a:lstStyle>
          <a:p>
            <a:r>
              <a:rPr lang="en-US"/>
              <a:t>Click to edit Master title style</a:t>
            </a:r>
            <a:endParaRPr lang="en-US" dirty="0"/>
          </a:p>
        </p:txBody>
      </p:sp>
      <p:sp>
        <p:nvSpPr>
          <p:cNvPr id="3" name="Text Placeholder 2"/>
          <p:cNvSpPr>
            <a:spLocks noGrp="1"/>
          </p:cNvSpPr>
          <p:nvPr>
            <p:ph type="body" idx="1"/>
          </p:nvPr>
        </p:nvSpPr>
        <p:spPr>
          <a:xfrm>
            <a:off x="3839446" y="3010118"/>
            <a:ext cx="2290990" cy="4027124"/>
          </a:xfrm>
        </p:spPr>
        <p:txBody>
          <a:bodyPr anchor="ctr"/>
          <a:lstStyle>
            <a:lvl1pPr marL="0" indent="0" algn="l">
              <a:buNone/>
              <a:defRPr sz="1500" cap="all">
                <a:solidFill>
                  <a:schemeClr val="accent1"/>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D60C018-1373-43F9-A384-F4FAA9A41AFA}" type="datetimeFigureOut">
              <a:rPr lang="en-US" smtClean="0"/>
              <a:t>7/12/2024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3" name="Rectangle 12"/>
          <p:cNvSpPr/>
          <p:nvPr/>
        </p:nvSpPr>
        <p:spPr>
          <a:xfrm>
            <a:off x="5809233" y="0"/>
            <a:ext cx="514350" cy="1465944"/>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318F0129-01DE-465E-A093-B4B45CAF4852}" type="slidenum">
              <a:rPr lang="en-US" smtClean="0"/>
              <a:t>‹#›</a:t>
            </a:fld>
            <a:endParaRPr lang="en-US" dirty="0"/>
          </a:p>
        </p:txBody>
      </p:sp>
    </p:spTree>
    <p:extLst>
      <p:ext uri="{BB962C8B-B14F-4D97-AF65-F5344CB8AC3E}">
        <p14:creationId xmlns:p14="http://schemas.microsoft.com/office/powerpoint/2010/main" val="6343176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t>Click to edit Master title style</a:t>
            </a:r>
            <a:endParaRPr lang="en-US" dirty="0"/>
          </a:p>
        </p:txBody>
      </p:sp>
      <p:sp>
        <p:nvSpPr>
          <p:cNvPr id="3" name="Content Placeholder 2"/>
          <p:cNvSpPr>
            <a:spLocks noGrp="1"/>
          </p:cNvSpPr>
          <p:nvPr>
            <p:ph sz="half" idx="1"/>
          </p:nvPr>
        </p:nvSpPr>
        <p:spPr>
          <a:xfrm>
            <a:off x="649830" y="3318932"/>
            <a:ext cx="2727735" cy="470747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80435" y="3318933"/>
            <a:ext cx="2727736" cy="470746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D60C018-1373-43F9-A384-F4FAA9A41AFA}" type="datetimeFigureOut">
              <a:rPr lang="en-US" smtClean="0"/>
              <a:t>7/12/2024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18F0129-01DE-465E-A093-B4B45CAF4852}" type="slidenum">
              <a:rPr lang="en-US" smtClean="0"/>
              <a:t>‹#›</a:t>
            </a:fld>
            <a:endParaRPr lang="en-US" dirty="0"/>
          </a:p>
        </p:txBody>
      </p:sp>
    </p:spTree>
    <p:extLst>
      <p:ext uri="{BB962C8B-B14F-4D97-AF65-F5344CB8AC3E}">
        <p14:creationId xmlns:p14="http://schemas.microsoft.com/office/powerpoint/2010/main" val="9082466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49831" y="3318933"/>
            <a:ext cx="2727734" cy="1012387"/>
          </a:xfrm>
        </p:spPr>
        <p:txBody>
          <a:bodyPr anchor="b">
            <a:noAutofit/>
          </a:bodyPr>
          <a:lstStyle>
            <a:lvl1pPr marL="0" indent="0">
              <a:buNone/>
              <a:defRPr sz="1800" b="0">
                <a:solidFill>
                  <a:schemeClr val="accent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49831" y="4331321"/>
            <a:ext cx="2727734" cy="3695081"/>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80436" y="3318933"/>
            <a:ext cx="2727735" cy="1012387"/>
          </a:xfrm>
        </p:spPr>
        <p:txBody>
          <a:bodyPr anchor="b">
            <a:noAutofit/>
          </a:bodyPr>
          <a:lstStyle>
            <a:lvl1pPr marL="0" indent="0">
              <a:buNone/>
              <a:defRPr sz="1800" b="0">
                <a:solidFill>
                  <a:schemeClr val="accent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480436" y="4331320"/>
            <a:ext cx="2727734" cy="3695083"/>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D60C018-1373-43F9-A384-F4FAA9A41AFA}" type="datetimeFigureOut">
              <a:rPr lang="en-US" smtClean="0"/>
              <a:t>7/12/2024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18F0129-01DE-465E-A093-B4B45CAF4852}" type="slidenum">
              <a:rPr lang="en-US" smtClean="0"/>
              <a:t>‹#›</a:t>
            </a:fld>
            <a:endParaRPr lang="en-US" dirty="0"/>
          </a:p>
        </p:txBody>
      </p:sp>
    </p:spTree>
    <p:extLst>
      <p:ext uri="{BB962C8B-B14F-4D97-AF65-F5344CB8AC3E}">
        <p14:creationId xmlns:p14="http://schemas.microsoft.com/office/powerpoint/2010/main" val="41822843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D60C018-1373-43F9-A384-F4FAA9A41AFA}" type="datetimeFigureOut">
              <a:rPr lang="en-US" smtClean="0"/>
              <a:t>7/12/2024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18F0129-01DE-465E-A093-B4B45CAF4852}" type="slidenum">
              <a:rPr lang="en-US" smtClean="0"/>
              <a:t>‹#›</a:t>
            </a:fld>
            <a:endParaRPr lang="en-US" dirty="0"/>
          </a:p>
        </p:txBody>
      </p:sp>
    </p:spTree>
    <p:extLst>
      <p:ext uri="{BB962C8B-B14F-4D97-AF65-F5344CB8AC3E}">
        <p14:creationId xmlns:p14="http://schemas.microsoft.com/office/powerpoint/2010/main" val="27328048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7/12/2024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7" name="Rectangle 6"/>
          <p:cNvSpPr/>
          <p:nvPr/>
        </p:nvSpPr>
        <p:spPr>
          <a:xfrm>
            <a:off x="5809233" y="0"/>
            <a:ext cx="514350" cy="1465944"/>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518267188"/>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11" name="Group 10"/>
          <p:cNvGrpSpPr/>
          <p:nvPr/>
        </p:nvGrpSpPr>
        <p:grpSpPr>
          <a:xfrm>
            <a:off x="0" y="-3077"/>
            <a:ext cx="6858000" cy="9147077"/>
            <a:chOff x="0" y="-2308"/>
            <a:chExt cx="9144000" cy="6860308"/>
          </a:xfrm>
        </p:grpSpPr>
        <p:sp>
          <p:nvSpPr>
            <p:cNvPr id="12" name="Rectangle 11"/>
            <p:cNvSpPr/>
            <p:nvPr/>
          </p:nvSpPr>
          <p:spPr>
            <a:xfrm>
              <a:off x="0" y="0"/>
              <a:ext cx="9144000" cy="6858000"/>
            </a:xfrm>
            <a:prstGeom prst="rect">
              <a:avLst/>
            </a:prstGeom>
            <a:blipFill>
              <a:blip r:embed="rId2">
                <a:duotone>
                  <a:schemeClr val="dk2">
                    <a:shade val="42000"/>
                    <a:hueMod val="42000"/>
                    <a:satMod val="124000"/>
                    <a:lumMod val="62000"/>
                  </a:schemeClr>
                  <a:schemeClr val="dk2">
                    <a:tint val="96000"/>
                    <a:satMod val="130000"/>
                  </a:schemeClr>
                </a:duotone>
              </a:blip>
              <a:srcRect/>
              <a:stretch>
                <a:fillRect l="-16667" r="-16667"/>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1">
                    <a:lumMod val="60000"/>
                    <a:lumOff val="40000"/>
                    <a:alpha val="7000"/>
                  </a:schemeClr>
                </a:gs>
                <a:gs pos="69000">
                  <a:schemeClr val="accent1">
                    <a:lumMod val="60000"/>
                    <a:lumOff val="40000"/>
                    <a:alpha val="0"/>
                  </a:schemeClr>
                </a:gs>
                <a:gs pos="36000">
                  <a:schemeClr val="accent1">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5689832" y="4618"/>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6299432" y="5865092"/>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879"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6879" y="2895600"/>
              <a:ext cx="2362200" cy="2362200"/>
            </a:xfrm>
            <a:prstGeom prst="ellipse">
              <a:avLst/>
            </a:prstGeom>
            <a:gradFill flip="none" rotWithShape="1">
              <a:gsLst>
                <a:gs pos="0">
                  <a:schemeClr val="accent1">
                    <a:lumMod val="60000"/>
                    <a:lumOff val="40000"/>
                    <a:alpha val="8000"/>
                  </a:schemeClr>
                </a:gs>
                <a:gs pos="72000">
                  <a:schemeClr val="accent1">
                    <a:lumMod val="60000"/>
                    <a:lumOff val="40000"/>
                    <a:alpha val="0"/>
                  </a:schemeClr>
                </a:gs>
                <a:gs pos="36000">
                  <a:schemeClr val="accent1">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15687606">
              <a:off x="2769747"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8"/>
            <p:cNvSpPr/>
            <p:nvPr/>
          </p:nvSpPr>
          <p:spPr bwMode="gray">
            <a:xfrm rot="16200000">
              <a:off x="2548536"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9" name="Freeform 5"/>
            <p:cNvSpPr>
              <a:spLocks noEditPoints="1"/>
            </p:cNvSpPr>
            <p:nvPr/>
          </p:nvSpPr>
          <p:spPr bwMode="gray">
            <a:xfrm>
              <a:off x="0" y="-2308"/>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649830" y="1996583"/>
            <a:ext cx="2034442" cy="1930400"/>
          </a:xfrm>
        </p:spPr>
        <p:txBody>
          <a:bodyPr anchor="b"/>
          <a:lstStyle>
            <a:lvl1pPr algn="l">
              <a:defRPr sz="1800" b="0"/>
            </a:lvl1pPr>
          </a:lstStyle>
          <a:p>
            <a:r>
              <a:rPr lang="en-US"/>
              <a:t>Click to edit Master title style</a:t>
            </a:r>
            <a:endParaRPr lang="en-US" dirty="0"/>
          </a:p>
        </p:txBody>
      </p:sp>
      <p:sp>
        <p:nvSpPr>
          <p:cNvPr id="3" name="Content Placeholder 2"/>
          <p:cNvSpPr>
            <a:spLocks noGrp="1"/>
          </p:cNvSpPr>
          <p:nvPr>
            <p:ph idx="1"/>
          </p:nvPr>
        </p:nvSpPr>
        <p:spPr>
          <a:xfrm>
            <a:off x="3426695" y="1937175"/>
            <a:ext cx="2724638" cy="609600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49831" y="4115793"/>
            <a:ext cx="2034443" cy="3900551"/>
          </a:xfrm>
        </p:spPr>
        <p:txBody>
          <a:bodyPr/>
          <a:lstStyle>
            <a:lvl1pPr marL="0" indent="0">
              <a:buNone/>
              <a:defRPr sz="1050">
                <a:solidFill>
                  <a:schemeClr val="accent1"/>
                </a:solidFill>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FD60C018-1373-43F9-A384-F4FAA9A41AFA}" type="datetimeFigureOut">
              <a:rPr lang="en-US" smtClean="0"/>
              <a:t>7/12/2024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4" name="Rectangle 13"/>
          <p:cNvSpPr/>
          <p:nvPr/>
        </p:nvSpPr>
        <p:spPr>
          <a:xfrm>
            <a:off x="5809233" y="0"/>
            <a:ext cx="514350" cy="1465944"/>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318F0129-01DE-465E-A093-B4B45CAF4852}" type="slidenum">
              <a:rPr lang="en-US" smtClean="0"/>
              <a:t>‹#›</a:t>
            </a:fld>
            <a:endParaRPr lang="en-US" dirty="0"/>
          </a:p>
        </p:txBody>
      </p:sp>
    </p:spTree>
    <p:extLst>
      <p:ext uri="{BB962C8B-B14F-4D97-AF65-F5344CB8AC3E}">
        <p14:creationId xmlns:p14="http://schemas.microsoft.com/office/powerpoint/2010/main" val="13406106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11" name="Group 10"/>
          <p:cNvGrpSpPr/>
          <p:nvPr/>
        </p:nvGrpSpPr>
        <p:grpSpPr>
          <a:xfrm>
            <a:off x="0" y="-3077"/>
            <a:ext cx="6858000" cy="9147077"/>
            <a:chOff x="0" y="-2308"/>
            <a:chExt cx="9144000" cy="6860308"/>
          </a:xfrm>
        </p:grpSpPr>
        <p:sp>
          <p:nvSpPr>
            <p:cNvPr id="12" name="Rectangle 11"/>
            <p:cNvSpPr/>
            <p:nvPr/>
          </p:nvSpPr>
          <p:spPr>
            <a:xfrm>
              <a:off x="0" y="0"/>
              <a:ext cx="9144000" cy="6858000"/>
            </a:xfrm>
            <a:prstGeom prst="rect">
              <a:avLst/>
            </a:prstGeom>
            <a:blipFill>
              <a:blip r:embed="rId2">
                <a:duotone>
                  <a:schemeClr val="dk2">
                    <a:shade val="42000"/>
                    <a:hueMod val="42000"/>
                    <a:satMod val="124000"/>
                    <a:lumMod val="62000"/>
                  </a:schemeClr>
                  <a:schemeClr val="dk2">
                    <a:tint val="96000"/>
                    <a:satMod val="130000"/>
                  </a:schemeClr>
                </a:duotone>
              </a:blip>
              <a:srcRect/>
              <a:stretch>
                <a:fillRect l="-16667" r="-16667"/>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1">
                    <a:lumMod val="60000"/>
                    <a:lumOff val="40000"/>
                    <a:alpha val="7000"/>
                  </a:schemeClr>
                </a:gs>
                <a:gs pos="69000">
                  <a:schemeClr val="accent1">
                    <a:lumMod val="60000"/>
                    <a:lumOff val="40000"/>
                    <a:alpha val="0"/>
                  </a:schemeClr>
                </a:gs>
                <a:gs pos="36000">
                  <a:schemeClr val="accent1">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5689832" y="4618"/>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6299432" y="5865092"/>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879"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6879" y="2895600"/>
              <a:ext cx="2362200" cy="2362200"/>
            </a:xfrm>
            <a:prstGeom prst="ellipse">
              <a:avLst/>
            </a:prstGeom>
            <a:gradFill flip="none" rotWithShape="1">
              <a:gsLst>
                <a:gs pos="0">
                  <a:schemeClr val="accent1">
                    <a:lumMod val="60000"/>
                    <a:lumOff val="40000"/>
                    <a:alpha val="8000"/>
                  </a:schemeClr>
                </a:gs>
                <a:gs pos="72000">
                  <a:schemeClr val="accent1">
                    <a:lumMod val="60000"/>
                    <a:lumOff val="40000"/>
                    <a:alpha val="0"/>
                  </a:schemeClr>
                </a:gs>
                <a:gs pos="36000">
                  <a:schemeClr val="accent1">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15687606">
              <a:off x="3074559"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8"/>
            <p:cNvSpPr/>
            <p:nvPr/>
          </p:nvSpPr>
          <p:spPr bwMode="gray">
            <a:xfrm rot="16200000">
              <a:off x="2852610"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9" name="Freeform 5"/>
            <p:cNvSpPr>
              <a:spLocks noEditPoints="1"/>
            </p:cNvSpPr>
            <p:nvPr/>
          </p:nvSpPr>
          <p:spPr bwMode="gray">
            <a:xfrm>
              <a:off x="0" y="-2308"/>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649832" y="1816253"/>
            <a:ext cx="2240315" cy="2099744"/>
          </a:xfrm>
        </p:spPr>
        <p:txBody>
          <a:bodyPr anchor="b">
            <a:normAutofit/>
          </a:bodyPr>
          <a:lstStyle>
            <a:lvl1pPr algn="l">
              <a:defRPr sz="18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3542182" y="1761067"/>
            <a:ext cx="2093327" cy="5621867"/>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4" name="Text Placeholder 3"/>
          <p:cNvSpPr>
            <a:spLocks noGrp="1"/>
          </p:cNvSpPr>
          <p:nvPr>
            <p:ph type="body" sz="half" idx="2"/>
          </p:nvPr>
        </p:nvSpPr>
        <p:spPr>
          <a:xfrm>
            <a:off x="638693" y="4118084"/>
            <a:ext cx="2251454" cy="3264849"/>
          </a:xfrm>
        </p:spPr>
        <p:txBody>
          <a:bodyPr>
            <a:normAutofit/>
          </a:bodyPr>
          <a:lstStyle>
            <a:lvl1pPr marL="0" indent="0">
              <a:buNone/>
              <a:defRPr sz="1050">
                <a:solidFill>
                  <a:schemeClr val="accent1"/>
                </a:solidFill>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FD60C018-1373-43F9-A384-F4FAA9A41AFA}" type="datetimeFigureOut">
              <a:rPr lang="en-US" smtClean="0"/>
              <a:t>7/12/2024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4" name="Rectangle 13"/>
          <p:cNvSpPr/>
          <p:nvPr/>
        </p:nvSpPr>
        <p:spPr>
          <a:xfrm>
            <a:off x="5809233" y="0"/>
            <a:ext cx="514350" cy="1465944"/>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318F0129-01DE-465E-A093-B4B45CAF4852}" type="slidenum">
              <a:rPr lang="en-US" smtClean="0"/>
              <a:t>‹#›</a:t>
            </a:fld>
            <a:endParaRPr lang="en-US" dirty="0"/>
          </a:p>
        </p:txBody>
      </p:sp>
    </p:spTree>
    <p:extLst>
      <p:ext uri="{BB962C8B-B14F-4D97-AF65-F5344CB8AC3E}">
        <p14:creationId xmlns:p14="http://schemas.microsoft.com/office/powerpoint/2010/main" val="27805797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jpe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3077"/>
            <a:ext cx="6858000" cy="9147077"/>
            <a:chOff x="0" y="-2308"/>
            <a:chExt cx="9144000" cy="6860308"/>
          </a:xfrm>
        </p:grpSpPr>
        <p:sp>
          <p:nvSpPr>
            <p:cNvPr id="15" name="Rectangle 14"/>
            <p:cNvSpPr/>
            <p:nvPr/>
          </p:nvSpPr>
          <p:spPr>
            <a:xfrm>
              <a:off x="0" y="0"/>
              <a:ext cx="9144000" cy="6858000"/>
            </a:xfrm>
            <a:prstGeom prst="rect">
              <a:avLst/>
            </a:prstGeom>
            <a:blipFill>
              <a:blip r:embed="rId21">
                <a:duotone>
                  <a:schemeClr val="dk2">
                    <a:shade val="42000"/>
                    <a:hueMod val="42000"/>
                    <a:satMod val="124000"/>
                    <a:lumMod val="62000"/>
                  </a:schemeClr>
                  <a:schemeClr val="dk2">
                    <a:tint val="96000"/>
                    <a:satMod val="130000"/>
                  </a:schemeClr>
                </a:duotone>
              </a:blip>
              <a:srcRect/>
              <a:stretch>
                <a:fillRect l="-16667" r="-16667"/>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2" name="Oval 21"/>
            <p:cNvSpPr/>
            <p:nvPr/>
          </p:nvSpPr>
          <p:spPr>
            <a:xfrm>
              <a:off x="6299432" y="1676400"/>
              <a:ext cx="2819400" cy="2819400"/>
            </a:xfrm>
            <a:prstGeom prst="ellipse">
              <a:avLst/>
            </a:prstGeom>
            <a:gradFill flip="none" rotWithShape="1">
              <a:gsLst>
                <a:gs pos="0">
                  <a:schemeClr val="accent1">
                    <a:lumMod val="60000"/>
                    <a:lumOff val="40000"/>
                    <a:alpha val="7000"/>
                  </a:schemeClr>
                </a:gs>
                <a:gs pos="69000">
                  <a:schemeClr val="accent1">
                    <a:lumMod val="60000"/>
                    <a:lumOff val="40000"/>
                    <a:alpha val="0"/>
                  </a:schemeClr>
                </a:gs>
                <a:gs pos="36000">
                  <a:schemeClr val="accent1">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4618"/>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5865092"/>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6879"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6879" y="2895600"/>
              <a:ext cx="2362200" cy="2362200"/>
            </a:xfrm>
            <a:prstGeom prst="ellipse">
              <a:avLst/>
            </a:prstGeom>
            <a:gradFill flip="none" rotWithShape="1">
              <a:gsLst>
                <a:gs pos="0">
                  <a:schemeClr val="accent1">
                    <a:lumMod val="60000"/>
                    <a:lumOff val="40000"/>
                    <a:alpha val="8000"/>
                  </a:schemeClr>
                </a:gs>
                <a:gs pos="72000">
                  <a:schemeClr val="accent1">
                    <a:lumMod val="60000"/>
                    <a:lumOff val="40000"/>
                    <a:alpha val="0"/>
                  </a:schemeClr>
                </a:gs>
                <a:gs pos="36000">
                  <a:schemeClr val="accent1">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21010068">
              <a:off x="6359946" y="179029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Freeform 13"/>
            <p:cNvSpPr/>
            <p:nvPr/>
          </p:nvSpPr>
          <p:spPr bwMode="gray">
            <a:xfrm>
              <a:off x="485023" y="1854142"/>
              <a:ext cx="8173954" cy="4535226"/>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6" name="Freeform 5"/>
            <p:cNvSpPr>
              <a:spLocks noEditPoints="1"/>
            </p:cNvSpPr>
            <p:nvPr/>
          </p:nvSpPr>
          <p:spPr bwMode="gray">
            <a:xfrm>
              <a:off x="0" y="-2308"/>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Placeholder 1"/>
          <p:cNvSpPr>
            <a:spLocks noGrp="1"/>
          </p:cNvSpPr>
          <p:nvPr>
            <p:ph type="title"/>
          </p:nvPr>
        </p:nvSpPr>
        <p:spPr bwMode="gray">
          <a:xfrm>
            <a:off x="647673" y="1234141"/>
            <a:ext cx="4759559" cy="948479"/>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649831" y="3318933"/>
            <a:ext cx="4757401" cy="470746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3"/>
          </p:nvPr>
        </p:nvSpPr>
        <p:spPr>
          <a:xfrm>
            <a:off x="443132" y="8487329"/>
            <a:ext cx="2894846" cy="304880"/>
          </a:xfrm>
          <a:prstGeom prst="rect">
            <a:avLst/>
          </a:prstGeom>
        </p:spPr>
        <p:txBody>
          <a:bodyPr vert="horz" lIns="91440" tIns="45720" rIns="91440" bIns="45720" rtlCol="0" anchor="b"/>
          <a:lstStyle>
            <a:lvl1pPr algn="l">
              <a:defRPr sz="750" b="1" i="0">
                <a:solidFill>
                  <a:schemeClr val="accent1"/>
                </a:solidFill>
              </a:defRPr>
            </a:lvl1pPr>
          </a:lstStyle>
          <a:p>
            <a:endParaRPr lang="en-US" dirty="0"/>
          </a:p>
        </p:txBody>
      </p:sp>
      <p:sp>
        <p:nvSpPr>
          <p:cNvPr id="4" name="Date Placeholder 3"/>
          <p:cNvSpPr>
            <a:spLocks noGrp="1"/>
          </p:cNvSpPr>
          <p:nvPr>
            <p:ph type="dt" sz="half" idx="2"/>
          </p:nvPr>
        </p:nvSpPr>
        <p:spPr>
          <a:xfrm>
            <a:off x="5680833" y="8495259"/>
            <a:ext cx="742949" cy="304879"/>
          </a:xfrm>
          <a:prstGeom prst="rect">
            <a:avLst/>
          </a:prstGeom>
        </p:spPr>
        <p:txBody>
          <a:bodyPr vert="horz" lIns="91440" tIns="45720" rIns="91440" bIns="45720" rtlCol="0" anchor="b"/>
          <a:lstStyle>
            <a:lvl1pPr algn="r">
              <a:defRPr sz="675" b="1" i="0">
                <a:solidFill>
                  <a:schemeClr val="accent1"/>
                </a:solidFill>
              </a:defRPr>
            </a:lvl1pPr>
          </a:lstStyle>
          <a:p>
            <a:fld id="{FD60C018-1373-43F9-A384-F4FAA9A41AFA}" type="datetimeFigureOut">
              <a:rPr lang="en-US" smtClean="0"/>
              <a:t>7/12/2024</a:t>
            </a:fld>
            <a:endParaRPr lang="en-US" dirty="0"/>
          </a:p>
        </p:txBody>
      </p:sp>
      <p:sp>
        <p:nvSpPr>
          <p:cNvPr id="17" name="Rectangle 16"/>
          <p:cNvSpPr/>
          <p:nvPr/>
        </p:nvSpPr>
        <p:spPr>
          <a:xfrm>
            <a:off x="5809233" y="0"/>
            <a:ext cx="514350" cy="1465944"/>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a:xfrm>
            <a:off x="5824821" y="394307"/>
            <a:ext cx="471610" cy="1023583"/>
          </a:xfrm>
          <a:prstGeom prst="rect">
            <a:avLst/>
          </a:prstGeom>
        </p:spPr>
        <p:txBody>
          <a:bodyPr vert="horz" lIns="91440" tIns="45720" rIns="91440" bIns="45720" rtlCol="0" anchor="b"/>
          <a:lstStyle>
            <a:lvl1pPr algn="ctr">
              <a:defRPr sz="2100" b="0" i="0">
                <a:solidFill>
                  <a:schemeClr val="bg1"/>
                </a:solidFill>
              </a:defRPr>
            </a:lvl1pPr>
          </a:lstStyle>
          <a:p>
            <a:fld id="{318F0129-01DE-465E-A093-B4B45CAF4852}" type="slidenum">
              <a:rPr lang="en-US" smtClean="0"/>
              <a:t>‹#›</a:t>
            </a:fld>
            <a:endParaRPr lang="en-US" dirty="0"/>
          </a:p>
        </p:txBody>
      </p:sp>
    </p:spTree>
    <p:extLst>
      <p:ext uri="{BB962C8B-B14F-4D97-AF65-F5344CB8AC3E}">
        <p14:creationId xmlns:p14="http://schemas.microsoft.com/office/powerpoint/2010/main" val="3182111401"/>
      </p:ext>
    </p:extLst>
  </p:cSld>
  <p:clrMap bg1="lt1" tx1="dk1" bg2="lt2" tx2="dk2" accent1="accent1" accent2="accent2" accent3="accent3" accent4="accent4" accent5="accent5" accent6="accent6" hlink="hlink" folHlink="folHlink"/>
  <p:sldLayoutIdLst>
    <p:sldLayoutId id="2147483910" r:id="rId1"/>
    <p:sldLayoutId id="2147483911" r:id="rId2"/>
    <p:sldLayoutId id="2147483912" r:id="rId3"/>
    <p:sldLayoutId id="2147483913" r:id="rId4"/>
    <p:sldLayoutId id="2147483914" r:id="rId5"/>
    <p:sldLayoutId id="2147483915" r:id="rId6"/>
    <p:sldLayoutId id="2147483916" r:id="rId7"/>
    <p:sldLayoutId id="2147483917" r:id="rId8"/>
    <p:sldLayoutId id="2147483918" r:id="rId9"/>
    <p:sldLayoutId id="2147483919" r:id="rId10"/>
    <p:sldLayoutId id="2147483920" r:id="rId11"/>
    <p:sldLayoutId id="2147483921" r:id="rId12"/>
    <p:sldLayoutId id="2147483922" r:id="rId13"/>
    <p:sldLayoutId id="2147483923" r:id="rId14"/>
    <p:sldLayoutId id="2147483924" r:id="rId15"/>
    <p:sldLayoutId id="2147483925" r:id="rId16"/>
    <p:sldLayoutId id="2147483926" r:id="rId17"/>
    <p:sldLayoutId id="2147483674" r:id="rId18"/>
    <p:sldLayoutId id="2147483673" r:id="rId19"/>
  </p:sldLayoutIdLst>
  <p:txStyles>
    <p:titleStyle>
      <a:lvl1pPr algn="l" defTabSz="342900" rtl="0" eaLnBrk="1" latinLnBrk="0" hangingPunct="1">
        <a:spcBef>
          <a:spcPct val="0"/>
        </a:spcBef>
        <a:buNone/>
        <a:defRPr sz="24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57175" indent="-257175" algn="l" defTabSz="342900" rtl="0" eaLnBrk="1" latinLnBrk="0" hangingPunct="1">
        <a:spcBef>
          <a:spcPts val="750"/>
        </a:spcBef>
        <a:spcAft>
          <a:spcPts val="0"/>
        </a:spcAft>
        <a:buClr>
          <a:schemeClr val="accent1"/>
        </a:buClr>
        <a:buSzPct val="80000"/>
        <a:buFont typeface="Wingdings 3" charset="2"/>
        <a:buChar char=""/>
        <a:defRPr sz="1350" b="0" i="0" kern="1200">
          <a:solidFill>
            <a:schemeClr val="tx1">
              <a:lumMod val="75000"/>
              <a:lumOff val="25000"/>
            </a:schemeClr>
          </a:solidFill>
          <a:latin typeface="+mn-lt"/>
          <a:ea typeface="+mn-ea"/>
          <a:cs typeface="+mn-cs"/>
        </a:defRPr>
      </a:lvl1pPr>
      <a:lvl2pPr marL="514350" indent="-212598" algn="l" defTabSz="342900" rtl="0" eaLnBrk="1" latinLnBrk="0" hangingPunct="1">
        <a:spcBef>
          <a:spcPts val="75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2pPr>
      <a:lvl3pPr marL="720090" indent="-171450" algn="l" defTabSz="342900" rtl="0" eaLnBrk="1" latinLnBrk="0" hangingPunct="1">
        <a:spcBef>
          <a:spcPts val="750"/>
        </a:spcBef>
        <a:spcAft>
          <a:spcPts val="0"/>
        </a:spcAft>
        <a:buClr>
          <a:schemeClr val="accent1"/>
        </a:buClr>
        <a:buSzPct val="80000"/>
        <a:buFont typeface="Wingdings 3" charset="2"/>
        <a:buChar char=""/>
        <a:defRPr sz="1050" b="0" i="0" kern="1200">
          <a:solidFill>
            <a:schemeClr val="tx1">
              <a:lumMod val="75000"/>
              <a:lumOff val="25000"/>
            </a:schemeClr>
          </a:solidFill>
          <a:latin typeface="+mn-lt"/>
          <a:ea typeface="+mn-ea"/>
          <a:cs typeface="+mn-cs"/>
        </a:defRPr>
      </a:lvl3pPr>
      <a:lvl4pPr marL="925830" indent="-171450" algn="l" defTabSz="342900" rtl="0" eaLnBrk="1" latinLnBrk="0" hangingPunct="1">
        <a:spcBef>
          <a:spcPts val="750"/>
        </a:spcBef>
        <a:spcAft>
          <a:spcPts val="0"/>
        </a:spcAft>
        <a:buClr>
          <a:schemeClr val="accent1"/>
        </a:buClr>
        <a:buSzPct val="80000"/>
        <a:buFont typeface="Wingdings 3" charset="2"/>
        <a:buChar char=""/>
        <a:defRPr sz="900" b="0" i="0" kern="1200">
          <a:solidFill>
            <a:schemeClr val="tx1">
              <a:lumMod val="75000"/>
              <a:lumOff val="25000"/>
            </a:schemeClr>
          </a:solidFill>
          <a:latin typeface="+mn-lt"/>
          <a:ea typeface="+mn-ea"/>
          <a:cs typeface="+mn-cs"/>
        </a:defRPr>
      </a:lvl4pPr>
      <a:lvl5pPr marL="1131570" indent="-171450" algn="l" defTabSz="342900" rtl="0" eaLnBrk="1" latinLnBrk="0" hangingPunct="1">
        <a:spcBef>
          <a:spcPts val="750"/>
        </a:spcBef>
        <a:spcAft>
          <a:spcPts val="0"/>
        </a:spcAft>
        <a:buClr>
          <a:schemeClr val="accent1"/>
        </a:buClr>
        <a:buSzPct val="80000"/>
        <a:buFont typeface="Wingdings 3" charset="2"/>
        <a:buChar char=""/>
        <a:defRPr sz="900" b="0" i="0" kern="1200">
          <a:solidFill>
            <a:schemeClr val="tx1">
              <a:lumMod val="75000"/>
              <a:lumOff val="25000"/>
            </a:schemeClr>
          </a:solidFill>
          <a:latin typeface="+mn-lt"/>
          <a:ea typeface="+mn-ea"/>
          <a:cs typeface="+mn-cs"/>
        </a:defRPr>
      </a:lvl5pPr>
      <a:lvl6pPr marL="1360950" indent="-171450" algn="l" defTabSz="342900" rtl="0" eaLnBrk="1" latinLnBrk="0" hangingPunct="1">
        <a:spcBef>
          <a:spcPts val="750"/>
        </a:spcBef>
        <a:spcAft>
          <a:spcPts val="0"/>
        </a:spcAft>
        <a:buClr>
          <a:schemeClr val="accent1"/>
        </a:buClr>
        <a:buSzPct val="80000"/>
        <a:buFont typeface="Wingdings 3" charset="2"/>
        <a:buChar char=""/>
        <a:defRPr sz="900" b="0" i="0" kern="1200">
          <a:solidFill>
            <a:schemeClr val="tx1">
              <a:lumMod val="75000"/>
              <a:lumOff val="25000"/>
            </a:schemeClr>
          </a:solidFill>
          <a:latin typeface="+mn-lt"/>
          <a:ea typeface="+mn-ea"/>
          <a:cs typeface="+mn-cs"/>
        </a:defRPr>
      </a:lvl6pPr>
      <a:lvl7pPr marL="1553850" indent="-171450" algn="l" defTabSz="342900" rtl="0" eaLnBrk="1" latinLnBrk="0" hangingPunct="1">
        <a:spcBef>
          <a:spcPts val="750"/>
        </a:spcBef>
        <a:spcAft>
          <a:spcPts val="0"/>
        </a:spcAft>
        <a:buClr>
          <a:schemeClr val="accent1"/>
        </a:buClr>
        <a:buSzPct val="80000"/>
        <a:buFont typeface="Wingdings 3" charset="2"/>
        <a:buChar char=""/>
        <a:defRPr sz="900" b="0" i="0" kern="1200">
          <a:solidFill>
            <a:schemeClr val="tx1">
              <a:lumMod val="75000"/>
              <a:lumOff val="25000"/>
            </a:schemeClr>
          </a:solidFill>
          <a:latin typeface="+mn-lt"/>
          <a:ea typeface="+mn-ea"/>
          <a:cs typeface="+mn-cs"/>
        </a:defRPr>
      </a:lvl7pPr>
      <a:lvl8pPr marL="1694250" indent="-171450" algn="l" defTabSz="342900" rtl="0" eaLnBrk="1" latinLnBrk="0" hangingPunct="1">
        <a:spcBef>
          <a:spcPts val="750"/>
        </a:spcBef>
        <a:spcAft>
          <a:spcPts val="0"/>
        </a:spcAft>
        <a:buClr>
          <a:schemeClr val="accent1"/>
        </a:buClr>
        <a:buSzPct val="80000"/>
        <a:buFont typeface="Wingdings 3" charset="2"/>
        <a:buChar char=""/>
        <a:defRPr sz="900" b="0" i="0" kern="1200">
          <a:solidFill>
            <a:schemeClr val="tx1">
              <a:lumMod val="75000"/>
              <a:lumOff val="25000"/>
            </a:schemeClr>
          </a:solidFill>
          <a:latin typeface="+mn-lt"/>
          <a:ea typeface="+mn-ea"/>
          <a:cs typeface="+mn-cs"/>
        </a:defRPr>
      </a:lvl8pPr>
      <a:lvl9pPr marL="1864650" indent="-171450" algn="l" defTabSz="342900" rtl="0" eaLnBrk="1" latinLnBrk="0" hangingPunct="1">
        <a:spcBef>
          <a:spcPts val="750"/>
        </a:spcBef>
        <a:spcAft>
          <a:spcPts val="0"/>
        </a:spcAft>
        <a:buClr>
          <a:schemeClr val="accent1"/>
        </a:buClr>
        <a:buSzPct val="80000"/>
        <a:buFont typeface="Wingdings 3" charset="2"/>
        <a:buChar char=""/>
        <a:defRPr sz="900" b="0" i="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1" y="874052"/>
            <a:ext cx="6874809" cy="8691484"/>
          </a:xfrm>
          <a:prstGeom prst="rect">
            <a:avLst/>
          </a:prstGeom>
          <a:solidFill>
            <a:srgbClr val="315D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cap="none" spc="0">
                <a:ln/>
                <a:solidFill>
                  <a:schemeClr val="accent4"/>
                </a:solidFill>
                <a:effectLst/>
              </a:rPr>
              <a:t>EXAMPLE</a:t>
            </a:r>
            <a:endParaRPr lang="en-US" sz="1600" b="1" cap="none" spc="0" dirty="0">
              <a:ln/>
              <a:solidFill>
                <a:schemeClr val="accent4"/>
              </a:solidFill>
              <a:effectLst/>
            </a:endParaRPr>
          </a:p>
        </p:txBody>
      </p:sp>
      <p:sp>
        <p:nvSpPr>
          <p:cNvPr id="10" name="Rettangolo 9"/>
          <p:cNvSpPr/>
          <p:nvPr/>
        </p:nvSpPr>
        <p:spPr>
          <a:xfrm>
            <a:off x="98042" y="7030166"/>
            <a:ext cx="6661916" cy="2381120"/>
          </a:xfrm>
          <a:prstGeom prst="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8" dirty="0"/>
          </a:p>
        </p:txBody>
      </p:sp>
      <p:sp>
        <p:nvSpPr>
          <p:cNvPr id="8" name="Rettangolo 7"/>
          <p:cNvSpPr/>
          <p:nvPr/>
        </p:nvSpPr>
        <p:spPr>
          <a:xfrm>
            <a:off x="165033" y="853793"/>
            <a:ext cx="6508550" cy="852798"/>
          </a:xfrm>
          <a:prstGeom prst="rect">
            <a:avLst/>
          </a:prstGeom>
        </p:spPr>
        <p:txBody>
          <a:bodyPr wrap="square">
            <a:spAutoFit/>
          </a:bodyPr>
          <a:lstStyle/>
          <a:p>
            <a:r>
              <a:rPr lang="en-US" sz="2471" dirty="0">
                <a:solidFill>
                  <a:schemeClr val="bg1"/>
                </a:solidFill>
              </a:rPr>
              <a:t>Activity #1: Energy Assistance – Crisis Intervention Program (CIP)</a:t>
            </a:r>
            <a:endParaRPr lang="en-US" sz="8824" dirty="0">
              <a:solidFill>
                <a:schemeClr val="bg1"/>
              </a:solidFill>
              <a:latin typeface="Segoe Pro Display Light" charset="0"/>
              <a:ea typeface="Segoe Pro Display Light" charset="0"/>
              <a:cs typeface="Segoe Pro Display Light" charset="0"/>
            </a:endParaRPr>
          </a:p>
        </p:txBody>
      </p:sp>
      <p:pic>
        <p:nvPicPr>
          <p:cNvPr id="2" name="Immagine 1"/>
          <p:cNvPicPr>
            <a:picLocks noChangeAspect="1"/>
          </p:cNvPicPr>
          <p:nvPr/>
        </p:nvPicPr>
        <p:blipFill>
          <a:blip r:embed="rId3"/>
          <a:stretch>
            <a:fillRect/>
          </a:stretch>
        </p:blipFill>
        <p:spPr>
          <a:xfrm>
            <a:off x="3412191" y="4555191"/>
            <a:ext cx="33618" cy="33618"/>
          </a:xfrm>
          <a:prstGeom prst="rect">
            <a:avLst/>
          </a:prstGeom>
        </p:spPr>
      </p:pic>
      <p:sp>
        <p:nvSpPr>
          <p:cNvPr id="29" name="Rettangolo 28"/>
          <p:cNvSpPr/>
          <p:nvPr/>
        </p:nvSpPr>
        <p:spPr>
          <a:xfrm>
            <a:off x="262991" y="7348651"/>
            <a:ext cx="6035734" cy="255326"/>
          </a:xfrm>
          <a:prstGeom prst="rect">
            <a:avLst/>
          </a:prstGeom>
        </p:spPr>
        <p:txBody>
          <a:bodyPr wrap="square">
            <a:spAutoFit/>
          </a:bodyPr>
          <a:lstStyle/>
          <a:p>
            <a:r>
              <a:rPr lang="en-US" sz="1059" dirty="0">
                <a:solidFill>
                  <a:srgbClr val="315D99"/>
                </a:solidFill>
                <a:latin typeface="Segoe Pro Display" charset="0"/>
                <a:ea typeface="Segoe Pro Display" charset="0"/>
                <a:cs typeface="Segoe Pro Display" charset="0"/>
              </a:rPr>
              <a:t>Case Eligible.</a:t>
            </a:r>
            <a:endParaRPr lang="en-US" sz="1059" dirty="0">
              <a:latin typeface="Segoe Pro Display" charset="0"/>
              <a:ea typeface="Segoe Pro Display" charset="0"/>
              <a:cs typeface="Segoe Pro Display" charset="0"/>
            </a:endParaRPr>
          </a:p>
        </p:txBody>
      </p:sp>
      <p:sp>
        <p:nvSpPr>
          <p:cNvPr id="32" name="Rettangolo 31"/>
          <p:cNvSpPr/>
          <p:nvPr/>
        </p:nvSpPr>
        <p:spPr>
          <a:xfrm>
            <a:off x="98042" y="7935930"/>
            <a:ext cx="3182816" cy="1043042"/>
          </a:xfrm>
          <a:prstGeom prst="rect">
            <a:avLst/>
          </a:prstGeom>
        </p:spPr>
        <p:txBody>
          <a:bodyPr wrap="square">
            <a:spAutoFit/>
          </a:bodyPr>
          <a:lstStyle/>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Searching for Persons</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Registering Persons </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Application to Case</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Searching for Application Procedure</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Match Client  </a:t>
            </a:r>
          </a:p>
          <a:p>
            <a:pPr marL="151287" indent="-151287">
              <a:buFont typeface="Arial" panose="020B0604020202020204" pitchFamily="34" charset="0"/>
              <a:buChar char="•"/>
            </a:pPr>
            <a:endParaRPr lang="en-US" sz="882" dirty="0">
              <a:latin typeface="Segoe Pro Display" charset="0"/>
              <a:ea typeface="Segoe Pro Display" charset="0"/>
              <a:cs typeface="Segoe Pro Display" charset="0"/>
            </a:endParaRPr>
          </a:p>
        </p:txBody>
      </p:sp>
      <p:sp>
        <p:nvSpPr>
          <p:cNvPr id="35" name="Rettangolo 34"/>
          <p:cNvSpPr/>
          <p:nvPr/>
        </p:nvSpPr>
        <p:spPr>
          <a:xfrm>
            <a:off x="231591" y="7060139"/>
            <a:ext cx="6354957" cy="323165"/>
          </a:xfrm>
          <a:prstGeom prst="rect">
            <a:avLst/>
          </a:prstGeom>
          <a:noFill/>
        </p:spPr>
        <p:txBody>
          <a:bodyPr wrap="square">
            <a:spAutoFit/>
          </a:bodyPr>
          <a:lstStyle/>
          <a:p>
            <a:r>
              <a:rPr lang="en-US" sz="1500" b="1" dirty="0">
                <a:solidFill>
                  <a:srgbClr val="315D99"/>
                </a:solidFill>
                <a:latin typeface="Segoe Pro Display" charset="0"/>
                <a:ea typeface="Segoe Pro Display" charset="0"/>
                <a:cs typeface="Segoe Pro Display" charset="0"/>
              </a:rPr>
              <a:t>Expected Eligibility</a:t>
            </a:r>
          </a:p>
        </p:txBody>
      </p:sp>
      <p:sp>
        <p:nvSpPr>
          <p:cNvPr id="36" name="Rettangolo 35"/>
          <p:cNvSpPr/>
          <p:nvPr/>
        </p:nvSpPr>
        <p:spPr>
          <a:xfrm>
            <a:off x="262992" y="7623628"/>
            <a:ext cx="5307811" cy="323165"/>
          </a:xfrm>
          <a:prstGeom prst="rect">
            <a:avLst/>
          </a:prstGeom>
          <a:noFill/>
        </p:spPr>
        <p:txBody>
          <a:bodyPr wrap="square">
            <a:spAutoFit/>
          </a:bodyPr>
          <a:lstStyle/>
          <a:p>
            <a:r>
              <a:rPr lang="en-US" sz="1500" b="1" dirty="0">
                <a:solidFill>
                  <a:srgbClr val="315D99"/>
                </a:solidFill>
                <a:latin typeface="Segoe Pro Display" charset="0"/>
                <a:ea typeface="Segoe Pro Display" charset="0"/>
                <a:cs typeface="Segoe Pro Display" charset="0"/>
              </a:rPr>
              <a:t>Key Job Aids</a:t>
            </a:r>
          </a:p>
        </p:txBody>
      </p:sp>
      <p:pic>
        <p:nvPicPr>
          <p:cNvPr id="14" name="Picture 13" descr="Text&#10;&#10;Description automatically generated with low confidence">
            <a:extLst>
              <a:ext uri="{FF2B5EF4-FFF2-40B4-BE49-F238E27FC236}">
                <a16:creationId xmlns:a16="http://schemas.microsoft.com/office/drawing/2014/main" id="{888019A4-4E3A-C2D1-CD2F-85662E7B96A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83343" y="225278"/>
            <a:ext cx="1461771" cy="585688"/>
          </a:xfrm>
          <a:prstGeom prst="rect">
            <a:avLst/>
          </a:prstGeom>
        </p:spPr>
      </p:pic>
      <p:pic>
        <p:nvPicPr>
          <p:cNvPr id="15" name="Picture 2" descr="NC Community Colleges">
            <a:extLst>
              <a:ext uri="{FF2B5EF4-FFF2-40B4-BE49-F238E27FC236}">
                <a16:creationId xmlns:a16="http://schemas.microsoft.com/office/drawing/2014/main" id="{76003A22-04B9-3BC4-0B35-732CBFB4500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30568" y="245538"/>
            <a:ext cx="2201956" cy="545169"/>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8" descr="See the source image">
            <a:extLst>
              <a:ext uri="{FF2B5EF4-FFF2-40B4-BE49-F238E27FC236}">
                <a16:creationId xmlns:a16="http://schemas.microsoft.com/office/drawing/2014/main" id="{BD81FA91-FEAF-E6DB-2EB1-025C45D35E6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1590" y="266959"/>
            <a:ext cx="1653094" cy="545169"/>
          </a:xfrm>
          <a:prstGeom prst="rect">
            <a:avLst/>
          </a:prstGeom>
          <a:noFill/>
          <a:extLst>
            <a:ext uri="{909E8E84-426E-40DD-AFC4-6F175D3DCCD1}">
              <a14:hiddenFill xmlns:a14="http://schemas.microsoft.com/office/drawing/2010/main">
                <a:solidFill>
                  <a:srgbClr val="FFFFFF"/>
                </a:solidFill>
              </a14:hiddenFill>
            </a:ext>
          </a:extLst>
        </p:spPr>
      </p:pic>
      <p:sp>
        <p:nvSpPr>
          <p:cNvPr id="17" name="Rettangolo 31">
            <a:extLst>
              <a:ext uri="{FF2B5EF4-FFF2-40B4-BE49-F238E27FC236}">
                <a16:creationId xmlns:a16="http://schemas.microsoft.com/office/drawing/2014/main" id="{187EDC52-AECC-C499-5703-C1D4798532B6}"/>
              </a:ext>
            </a:extLst>
          </p:cNvPr>
          <p:cNvSpPr/>
          <p:nvPr/>
        </p:nvSpPr>
        <p:spPr>
          <a:xfrm>
            <a:off x="98043" y="2215832"/>
            <a:ext cx="6508549" cy="744243"/>
          </a:xfrm>
          <a:prstGeom prst="rect">
            <a:avLst/>
          </a:prstGeom>
        </p:spPr>
        <p:txBody>
          <a:bodyPr wrap="square">
            <a:spAutoFit/>
          </a:bodyPr>
          <a:lstStyle/>
          <a:p>
            <a:r>
              <a:rPr lang="en-US" sz="1412" dirty="0">
                <a:solidFill>
                  <a:schemeClr val="bg1"/>
                </a:solidFill>
                <a:latin typeface="Segoe Pro Display" charset="0"/>
                <a:ea typeface="Segoe Pro Display" charset="0"/>
                <a:cs typeface="Segoe Pro Display" charset="0"/>
              </a:rPr>
              <a:t>Client/Customer (Age: 28 years old) came into the office to apply for Energy assistance today.  Client/Customer stated he can’t pay and doesn’t have any other resources. </a:t>
            </a:r>
            <a:endParaRPr lang="en-US" sz="1235" dirty="0">
              <a:solidFill>
                <a:schemeClr val="bg1"/>
              </a:solidFill>
              <a:latin typeface="Segoe Pro Display" charset="0"/>
              <a:ea typeface="Segoe Pro Display" charset="0"/>
              <a:cs typeface="Segoe Pro Display" charset="0"/>
            </a:endParaRPr>
          </a:p>
        </p:txBody>
      </p:sp>
      <p:sp>
        <p:nvSpPr>
          <p:cNvPr id="20" name="TextBox 19">
            <a:extLst>
              <a:ext uri="{FF2B5EF4-FFF2-40B4-BE49-F238E27FC236}">
                <a16:creationId xmlns:a16="http://schemas.microsoft.com/office/drawing/2014/main" id="{AACC9BC4-0A09-52D4-4E9B-BC2A61BEB462}"/>
              </a:ext>
            </a:extLst>
          </p:cNvPr>
          <p:cNvSpPr txBox="1"/>
          <p:nvPr/>
        </p:nvSpPr>
        <p:spPr>
          <a:xfrm>
            <a:off x="98042" y="1906759"/>
            <a:ext cx="7322313" cy="369332"/>
          </a:xfrm>
          <a:prstGeom prst="rect">
            <a:avLst/>
          </a:prstGeom>
          <a:noFill/>
        </p:spPr>
        <p:txBody>
          <a:bodyPr wrap="square">
            <a:spAutoFit/>
          </a:bodyPr>
          <a:lstStyle/>
          <a:p>
            <a:r>
              <a:rPr lang="en-US" b="1" u="sng" dirty="0">
                <a:solidFill>
                  <a:schemeClr val="bg1"/>
                </a:solidFill>
                <a:latin typeface="Segoe Pro Display" charset="0"/>
                <a:ea typeface="Segoe Pro Display" charset="0"/>
                <a:cs typeface="Segoe Pro Display" charset="0"/>
              </a:rPr>
              <a:t>Scenario</a:t>
            </a:r>
            <a:endParaRPr lang="en-US" sz="1765" b="1" u="sng" dirty="0">
              <a:solidFill>
                <a:schemeClr val="bg1"/>
              </a:solidFill>
              <a:latin typeface="Segoe Pro Display" charset="0"/>
              <a:ea typeface="Segoe Pro Display" charset="0"/>
              <a:cs typeface="Segoe Pro Display" charset="0"/>
            </a:endParaRPr>
          </a:p>
        </p:txBody>
      </p:sp>
      <p:sp>
        <p:nvSpPr>
          <p:cNvPr id="11" name="TextBox 10">
            <a:extLst>
              <a:ext uri="{FF2B5EF4-FFF2-40B4-BE49-F238E27FC236}">
                <a16:creationId xmlns:a16="http://schemas.microsoft.com/office/drawing/2014/main" id="{53891F19-B354-828A-7D0A-C59FF893137D}"/>
              </a:ext>
            </a:extLst>
          </p:cNvPr>
          <p:cNvSpPr txBox="1"/>
          <p:nvPr/>
        </p:nvSpPr>
        <p:spPr>
          <a:xfrm>
            <a:off x="0" y="3876939"/>
            <a:ext cx="6211472" cy="338554"/>
          </a:xfrm>
          <a:prstGeom prst="rect">
            <a:avLst/>
          </a:prstGeom>
          <a:noFill/>
        </p:spPr>
        <p:txBody>
          <a:bodyPr wrap="square" rtlCol="0">
            <a:spAutoFit/>
          </a:bodyPr>
          <a:lstStyle/>
          <a:p>
            <a:r>
              <a:rPr lang="en-US" sz="1600" b="1" u="sng" dirty="0">
                <a:solidFill>
                  <a:schemeClr val="bg1"/>
                </a:solidFill>
              </a:rPr>
              <a:t>Mapping It Out</a:t>
            </a:r>
          </a:p>
        </p:txBody>
      </p:sp>
      <p:graphicFrame>
        <p:nvGraphicFramePr>
          <p:cNvPr id="12" name="Table 17">
            <a:extLst>
              <a:ext uri="{FF2B5EF4-FFF2-40B4-BE49-F238E27FC236}">
                <a16:creationId xmlns:a16="http://schemas.microsoft.com/office/drawing/2014/main" id="{F6940A3E-FDA0-14CF-A258-2AADA6E3D4ED}"/>
              </a:ext>
            </a:extLst>
          </p:cNvPr>
          <p:cNvGraphicFramePr>
            <a:graphicFrameLocks noGrp="1"/>
          </p:cNvGraphicFramePr>
          <p:nvPr>
            <p:extLst>
              <p:ext uri="{D42A27DB-BD31-4B8C-83A1-F6EECF244321}">
                <p14:modId xmlns:p14="http://schemas.microsoft.com/office/powerpoint/2010/main" val="385649401"/>
              </p:ext>
            </p:extLst>
          </p:nvPr>
        </p:nvGraphicFramePr>
        <p:xfrm>
          <a:off x="72823" y="4267091"/>
          <a:ext cx="6729164" cy="1201969"/>
        </p:xfrm>
        <a:graphic>
          <a:graphicData uri="http://schemas.openxmlformats.org/drawingml/2006/table">
            <a:tbl>
              <a:tblPr firstRow="1" bandRow="1">
                <a:tableStyleId>{5C22544A-7EE6-4342-B048-85BDC9FD1C3A}</a:tableStyleId>
              </a:tblPr>
              <a:tblGrid>
                <a:gridCol w="1132229">
                  <a:extLst>
                    <a:ext uri="{9D8B030D-6E8A-4147-A177-3AD203B41FA5}">
                      <a16:colId xmlns:a16="http://schemas.microsoft.com/office/drawing/2014/main" val="2230038612"/>
                    </a:ext>
                  </a:extLst>
                </a:gridCol>
                <a:gridCol w="661292">
                  <a:extLst>
                    <a:ext uri="{9D8B030D-6E8A-4147-A177-3AD203B41FA5}">
                      <a16:colId xmlns:a16="http://schemas.microsoft.com/office/drawing/2014/main" val="2827488872"/>
                    </a:ext>
                  </a:extLst>
                </a:gridCol>
                <a:gridCol w="704443">
                  <a:extLst>
                    <a:ext uri="{9D8B030D-6E8A-4147-A177-3AD203B41FA5}">
                      <a16:colId xmlns:a16="http://schemas.microsoft.com/office/drawing/2014/main" val="2973469964"/>
                    </a:ext>
                  </a:extLst>
                </a:gridCol>
                <a:gridCol w="907459">
                  <a:extLst>
                    <a:ext uri="{9D8B030D-6E8A-4147-A177-3AD203B41FA5}">
                      <a16:colId xmlns:a16="http://schemas.microsoft.com/office/drawing/2014/main" val="1062076265"/>
                    </a:ext>
                  </a:extLst>
                </a:gridCol>
                <a:gridCol w="757852">
                  <a:extLst>
                    <a:ext uri="{9D8B030D-6E8A-4147-A177-3AD203B41FA5}">
                      <a16:colId xmlns:a16="http://schemas.microsoft.com/office/drawing/2014/main" val="352980884"/>
                    </a:ext>
                  </a:extLst>
                </a:gridCol>
                <a:gridCol w="756908">
                  <a:extLst>
                    <a:ext uri="{9D8B030D-6E8A-4147-A177-3AD203B41FA5}">
                      <a16:colId xmlns:a16="http://schemas.microsoft.com/office/drawing/2014/main" val="2469074477"/>
                    </a:ext>
                  </a:extLst>
                </a:gridCol>
                <a:gridCol w="828530">
                  <a:extLst>
                    <a:ext uri="{9D8B030D-6E8A-4147-A177-3AD203B41FA5}">
                      <a16:colId xmlns:a16="http://schemas.microsoft.com/office/drawing/2014/main" val="3581095674"/>
                    </a:ext>
                  </a:extLst>
                </a:gridCol>
                <a:gridCol w="980451">
                  <a:extLst>
                    <a:ext uri="{9D8B030D-6E8A-4147-A177-3AD203B41FA5}">
                      <a16:colId xmlns:a16="http://schemas.microsoft.com/office/drawing/2014/main" val="3843579097"/>
                    </a:ext>
                  </a:extLst>
                </a:gridCol>
              </a:tblGrid>
              <a:tr h="339631">
                <a:tc gridSpan="8">
                  <a:txBody>
                    <a:bodyPr/>
                    <a:lstStyle/>
                    <a:p>
                      <a:pPr algn="l"/>
                      <a:r>
                        <a:rPr lang="en-US" sz="1400" dirty="0"/>
                        <a:t>About the Claimant:</a:t>
                      </a:r>
                    </a:p>
                  </a:txBody>
                  <a:tcPr marL="80682" marR="80682" marT="40341" marB="40341"/>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extLst>
                  <a:ext uri="{0D108BD9-81ED-4DB2-BD59-A6C34878D82A}">
                    <a16:rowId xmlns:a16="http://schemas.microsoft.com/office/drawing/2014/main" val="158520144"/>
                  </a:ext>
                </a:extLst>
              </a:tr>
              <a:tr h="403412">
                <a:tc>
                  <a:txBody>
                    <a:bodyPr/>
                    <a:lstStyle/>
                    <a:p>
                      <a:pPr algn="ctr"/>
                      <a:r>
                        <a:rPr lang="en-US" sz="1100" dirty="0"/>
                        <a:t>Household Member</a:t>
                      </a:r>
                    </a:p>
                  </a:txBody>
                  <a:tcPr marL="80682" marR="80682" marT="40341" marB="40341"/>
                </a:tc>
                <a:tc>
                  <a:txBody>
                    <a:bodyPr/>
                    <a:lstStyle/>
                    <a:p>
                      <a:pPr algn="ctr"/>
                      <a:r>
                        <a:rPr lang="en-US" sz="1100" dirty="0"/>
                        <a:t>Date of Birth</a:t>
                      </a:r>
                    </a:p>
                  </a:txBody>
                  <a:tcPr marL="80682" marR="80682" marT="40341" marB="40341"/>
                </a:tc>
                <a:tc>
                  <a:txBody>
                    <a:bodyPr/>
                    <a:lstStyle/>
                    <a:p>
                      <a:pPr algn="ctr"/>
                      <a:r>
                        <a:rPr lang="en-US" sz="1100" dirty="0"/>
                        <a:t>SSN</a:t>
                      </a:r>
                    </a:p>
                  </a:txBody>
                  <a:tcPr marL="80682" marR="80682" marT="40341" marB="40341"/>
                </a:tc>
                <a:tc>
                  <a:txBody>
                    <a:bodyPr/>
                    <a:lstStyle/>
                    <a:p>
                      <a:pPr algn="ctr"/>
                      <a:r>
                        <a:rPr lang="en-US" sz="1100" dirty="0"/>
                        <a:t>Address</a:t>
                      </a:r>
                    </a:p>
                    <a:p>
                      <a:pPr algn="ctr"/>
                      <a:r>
                        <a:rPr lang="en-US" sz="1100" dirty="0"/>
                        <a:t>Phone</a:t>
                      </a:r>
                    </a:p>
                  </a:txBody>
                  <a:tcPr marL="80682" marR="80682" marT="40341" marB="40341"/>
                </a:tc>
                <a:tc>
                  <a:txBody>
                    <a:bodyPr/>
                    <a:lstStyle/>
                    <a:p>
                      <a:pPr algn="ctr"/>
                      <a:r>
                        <a:rPr lang="en-US" sz="1100" dirty="0"/>
                        <a:t>Marital Status</a:t>
                      </a:r>
                    </a:p>
                  </a:txBody>
                  <a:tcPr marL="80682" marR="80682" marT="40341" marB="40341"/>
                </a:tc>
                <a:tc>
                  <a:txBody>
                    <a:bodyPr/>
                    <a:lstStyle/>
                    <a:p>
                      <a:pPr algn="ctr"/>
                      <a:r>
                        <a:rPr lang="en-US" sz="1100" dirty="0"/>
                        <a:t>US Citizen </a:t>
                      </a:r>
                    </a:p>
                  </a:txBody>
                  <a:tcPr marL="80682" marR="80682" marT="40341" marB="40341"/>
                </a:tc>
                <a:tc>
                  <a:txBody>
                    <a:bodyPr/>
                    <a:lstStyle/>
                    <a:p>
                      <a:pPr algn="ctr"/>
                      <a:r>
                        <a:rPr lang="en-US" sz="1100" dirty="0"/>
                        <a:t>Race</a:t>
                      </a:r>
                    </a:p>
                    <a:p>
                      <a:pPr algn="ctr"/>
                      <a:r>
                        <a:rPr lang="en-US" sz="1100" dirty="0"/>
                        <a:t>Ethnicity </a:t>
                      </a:r>
                    </a:p>
                  </a:txBody>
                  <a:tcPr marL="80682" marR="80682" marT="40341" marB="40341"/>
                </a:tc>
                <a:tc>
                  <a:txBody>
                    <a:bodyPr/>
                    <a:lstStyle/>
                    <a:p>
                      <a:pPr algn="ctr"/>
                      <a:r>
                        <a:rPr lang="en-US" sz="1100" dirty="0"/>
                        <a:t>Relationship </a:t>
                      </a:r>
                    </a:p>
                  </a:txBody>
                  <a:tcPr marL="80682" marR="80682" marT="40341" marB="40341"/>
                </a:tc>
                <a:extLst>
                  <a:ext uri="{0D108BD9-81ED-4DB2-BD59-A6C34878D82A}">
                    <a16:rowId xmlns:a16="http://schemas.microsoft.com/office/drawing/2014/main" val="491449015"/>
                  </a:ext>
                </a:extLst>
              </a:tr>
              <a:tr h="446376">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extLst>
                  <a:ext uri="{0D108BD9-81ED-4DB2-BD59-A6C34878D82A}">
                    <a16:rowId xmlns:a16="http://schemas.microsoft.com/office/drawing/2014/main" val="2453451390"/>
                  </a:ext>
                </a:extLst>
              </a:tr>
            </a:tbl>
          </a:graphicData>
        </a:graphic>
      </p:graphicFrame>
      <p:pic>
        <p:nvPicPr>
          <p:cNvPr id="5" name="Picture 4">
            <a:extLst>
              <a:ext uri="{FF2B5EF4-FFF2-40B4-BE49-F238E27FC236}">
                <a16:creationId xmlns:a16="http://schemas.microsoft.com/office/drawing/2014/main" id="{B296E718-C277-DCC8-DEE6-F633AC4B7E2A}"/>
              </a:ext>
            </a:extLst>
          </p:cNvPr>
          <p:cNvPicPr>
            <a:picLocks noChangeAspect="1"/>
          </p:cNvPicPr>
          <p:nvPr/>
        </p:nvPicPr>
        <p:blipFill>
          <a:blip r:embed="rId7"/>
          <a:stretch>
            <a:fillRect/>
          </a:stretch>
        </p:blipFill>
        <p:spPr>
          <a:xfrm>
            <a:off x="1651862" y="1349066"/>
            <a:ext cx="3554276" cy="1384290"/>
          </a:xfrm>
          <a:prstGeom prst="rect">
            <a:avLst/>
          </a:prstGeom>
        </p:spPr>
      </p:pic>
      <p:sp>
        <p:nvSpPr>
          <p:cNvPr id="6" name="TextBox 5">
            <a:extLst>
              <a:ext uri="{FF2B5EF4-FFF2-40B4-BE49-F238E27FC236}">
                <a16:creationId xmlns:a16="http://schemas.microsoft.com/office/drawing/2014/main" id="{0D93E7A7-E0BC-60C4-7E24-C5AC89427AEA}"/>
              </a:ext>
            </a:extLst>
          </p:cNvPr>
          <p:cNvSpPr txBox="1"/>
          <p:nvPr/>
        </p:nvSpPr>
        <p:spPr>
          <a:xfrm>
            <a:off x="645427" y="2938716"/>
            <a:ext cx="6058106" cy="92333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1" u="none" strike="noStrike" kern="1200" cap="none" spc="0" normalizeH="0" baseline="0" noProof="0" dirty="0">
                <a:ln>
                  <a:noFill/>
                </a:ln>
                <a:solidFill>
                  <a:schemeClr val="accent1">
                    <a:lumMod val="60000"/>
                    <a:lumOff val="40000"/>
                  </a:schemeClr>
                </a:solidFill>
                <a:effectLst/>
                <a:uLnTx/>
                <a:uFillTx/>
                <a:latin typeface="Calibri" panose="020F0502020204030204"/>
                <a:ea typeface="+mn-ea"/>
                <a:cs typeface="+mn-cs"/>
              </a:rPr>
              <a:t>Scenarios give information necessary to the client’s household. This information is usually gathered from the application or through client contact.</a:t>
            </a:r>
          </a:p>
        </p:txBody>
      </p:sp>
      <p:sp>
        <p:nvSpPr>
          <p:cNvPr id="7" name="TextBox 6">
            <a:extLst>
              <a:ext uri="{FF2B5EF4-FFF2-40B4-BE49-F238E27FC236}">
                <a16:creationId xmlns:a16="http://schemas.microsoft.com/office/drawing/2014/main" id="{91C3FEDA-86A7-367B-C067-2639E4732C97}"/>
              </a:ext>
            </a:extLst>
          </p:cNvPr>
          <p:cNvSpPr txBox="1"/>
          <p:nvPr/>
        </p:nvSpPr>
        <p:spPr>
          <a:xfrm>
            <a:off x="262993" y="5488711"/>
            <a:ext cx="6440540"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1" u="none" strike="noStrike" kern="1200" cap="none" spc="0" normalizeH="0" baseline="0" noProof="0" dirty="0">
                <a:ln>
                  <a:noFill/>
                </a:ln>
                <a:solidFill>
                  <a:schemeClr val="accent1">
                    <a:lumMod val="60000"/>
                    <a:lumOff val="40000"/>
                  </a:schemeClr>
                </a:solidFill>
                <a:effectLst/>
                <a:uLnTx/>
                <a:uFillTx/>
                <a:latin typeface="Calibri" panose="020F0502020204030204"/>
                <a:ea typeface="+mn-ea"/>
                <a:cs typeface="+mn-cs"/>
              </a:rPr>
              <a:t>This section provides space to jot down information from the scenario to input into the system. </a:t>
            </a:r>
          </a:p>
        </p:txBody>
      </p:sp>
      <p:sp>
        <p:nvSpPr>
          <p:cNvPr id="9" name="TextBox 8">
            <a:extLst>
              <a:ext uri="{FF2B5EF4-FFF2-40B4-BE49-F238E27FC236}">
                <a16:creationId xmlns:a16="http://schemas.microsoft.com/office/drawing/2014/main" id="{1FBFEB75-4083-37AF-0215-DFBB1D72C7C5}"/>
              </a:ext>
            </a:extLst>
          </p:cNvPr>
          <p:cNvSpPr txBox="1"/>
          <p:nvPr/>
        </p:nvSpPr>
        <p:spPr>
          <a:xfrm>
            <a:off x="2588455" y="7522899"/>
            <a:ext cx="4085128" cy="1169551"/>
          </a:xfrm>
          <a:prstGeom prst="rect">
            <a:avLst/>
          </a:prstGeom>
          <a:noFill/>
        </p:spPr>
        <p:txBody>
          <a:bodyPr wrap="square" rtlCol="0">
            <a:spAutoFit/>
          </a:bodyPr>
          <a:lstStyle/>
          <a:p>
            <a:pPr algn="ctr"/>
            <a:r>
              <a:rPr lang="en-US" sz="1400" b="1" i="1" dirty="0">
                <a:solidFill>
                  <a:schemeClr val="tx2">
                    <a:lumMod val="75000"/>
                  </a:schemeClr>
                </a:solidFill>
              </a:rPr>
              <a:t>This section gives the information for the expected eligibility of the application. </a:t>
            </a:r>
          </a:p>
          <a:p>
            <a:pPr algn="ctr"/>
            <a:r>
              <a:rPr lang="en-US" sz="1400" b="1" i="1" dirty="0">
                <a:solidFill>
                  <a:schemeClr val="tx2">
                    <a:lumMod val="75000"/>
                  </a:schemeClr>
                </a:solidFill>
              </a:rPr>
              <a:t>The key job aids section provides the </a:t>
            </a:r>
          </a:p>
          <a:p>
            <a:pPr algn="ctr"/>
            <a:r>
              <a:rPr lang="en-US" sz="1400" b="1" i="1" dirty="0">
                <a:solidFill>
                  <a:schemeClr val="tx2">
                    <a:lumMod val="75000"/>
                  </a:schemeClr>
                </a:solidFill>
              </a:rPr>
              <a:t>job aids that can be used to help navigate </a:t>
            </a:r>
          </a:p>
          <a:p>
            <a:pPr algn="ctr"/>
            <a:r>
              <a:rPr lang="en-US" sz="1400" b="1" i="1" dirty="0">
                <a:solidFill>
                  <a:schemeClr val="tx2">
                    <a:lumMod val="75000"/>
                  </a:schemeClr>
                </a:solidFill>
              </a:rPr>
              <a:t>the functionality of the system.</a:t>
            </a:r>
            <a:endParaRPr lang="en-US" sz="1400" dirty="0">
              <a:solidFill>
                <a:schemeClr val="tx2">
                  <a:lumMod val="75000"/>
                </a:schemeClr>
              </a:solidFill>
            </a:endParaRPr>
          </a:p>
        </p:txBody>
      </p:sp>
      <p:cxnSp>
        <p:nvCxnSpPr>
          <p:cNvPr id="21" name="Straight Arrow Connector 20">
            <a:extLst>
              <a:ext uri="{FF2B5EF4-FFF2-40B4-BE49-F238E27FC236}">
                <a16:creationId xmlns:a16="http://schemas.microsoft.com/office/drawing/2014/main" id="{AC1465F8-B62A-960F-17D2-98A8DB3632D2}"/>
              </a:ext>
            </a:extLst>
          </p:cNvPr>
          <p:cNvCxnSpPr>
            <a:cxnSpLocks/>
          </p:cNvCxnSpPr>
          <p:nvPr/>
        </p:nvCxnSpPr>
        <p:spPr>
          <a:xfrm flipH="1" flipV="1">
            <a:off x="1554921" y="2753007"/>
            <a:ext cx="442691" cy="218756"/>
          </a:xfrm>
          <a:prstGeom prst="straightConnector1">
            <a:avLst/>
          </a:prstGeom>
          <a:ln>
            <a:solidFill>
              <a:schemeClr val="tx2">
                <a:lumMod val="75000"/>
              </a:schemeClr>
            </a:solidFill>
            <a:headEnd type="none" w="med" len="med"/>
            <a:tailEnd type="arrow" w="med" len="med"/>
          </a:ln>
        </p:spPr>
        <p:style>
          <a:lnRef idx="3">
            <a:schemeClr val="accent2"/>
          </a:lnRef>
          <a:fillRef idx="0">
            <a:schemeClr val="accent2"/>
          </a:fillRef>
          <a:effectRef idx="2">
            <a:schemeClr val="accent2"/>
          </a:effectRef>
          <a:fontRef idx="minor">
            <a:schemeClr val="tx1"/>
          </a:fontRef>
        </p:style>
      </p:cxnSp>
      <p:cxnSp>
        <p:nvCxnSpPr>
          <p:cNvPr id="23" name="Straight Arrow Connector 22">
            <a:extLst>
              <a:ext uri="{FF2B5EF4-FFF2-40B4-BE49-F238E27FC236}">
                <a16:creationId xmlns:a16="http://schemas.microsoft.com/office/drawing/2014/main" id="{E71CA6FA-8B11-F069-2CC7-A0EA62D073AF}"/>
              </a:ext>
            </a:extLst>
          </p:cNvPr>
          <p:cNvCxnSpPr>
            <a:cxnSpLocks/>
          </p:cNvCxnSpPr>
          <p:nvPr/>
        </p:nvCxnSpPr>
        <p:spPr>
          <a:xfrm>
            <a:off x="1884684" y="5102436"/>
            <a:ext cx="914787" cy="473529"/>
          </a:xfrm>
          <a:prstGeom prst="straightConnector1">
            <a:avLst/>
          </a:prstGeom>
          <a:ln>
            <a:solidFill>
              <a:schemeClr val="tx2">
                <a:lumMod val="75000"/>
              </a:schemeClr>
            </a:solidFill>
            <a:tailEnd type="triangle"/>
          </a:ln>
        </p:spPr>
        <p:style>
          <a:lnRef idx="3">
            <a:schemeClr val="accent2"/>
          </a:lnRef>
          <a:fillRef idx="0">
            <a:schemeClr val="accent2"/>
          </a:fillRef>
          <a:effectRef idx="2">
            <a:schemeClr val="accent2"/>
          </a:effectRef>
          <a:fontRef idx="minor">
            <a:schemeClr val="tx1"/>
          </a:fontRef>
        </p:style>
      </p:cxnSp>
      <p:cxnSp>
        <p:nvCxnSpPr>
          <p:cNvPr id="27" name="Straight Arrow Connector 26">
            <a:extLst>
              <a:ext uri="{FF2B5EF4-FFF2-40B4-BE49-F238E27FC236}">
                <a16:creationId xmlns:a16="http://schemas.microsoft.com/office/drawing/2014/main" id="{0D96FB64-6624-BDD1-01D5-4FC3924E29A1}"/>
              </a:ext>
            </a:extLst>
          </p:cNvPr>
          <p:cNvCxnSpPr>
            <a:cxnSpLocks/>
          </p:cNvCxnSpPr>
          <p:nvPr/>
        </p:nvCxnSpPr>
        <p:spPr>
          <a:xfrm flipH="1">
            <a:off x="1689450" y="7743572"/>
            <a:ext cx="1056365" cy="477154"/>
          </a:xfrm>
          <a:prstGeom prst="straightConnector1">
            <a:avLst/>
          </a:prstGeom>
          <a:ln>
            <a:solidFill>
              <a:schemeClr val="tx2">
                <a:lumMod val="75000"/>
              </a:schemeClr>
            </a:solidFill>
            <a:tailEnd type="triangle"/>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10084218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1" y="874052"/>
            <a:ext cx="6874809" cy="8691484"/>
          </a:xfrm>
          <a:prstGeom prst="rect">
            <a:avLst/>
          </a:prstGeom>
          <a:solidFill>
            <a:srgbClr val="315D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Searching for Persons</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Registering Persons </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Application to Case</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Searching for Application Procedure</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Match Client  </a:t>
            </a:r>
          </a:p>
        </p:txBody>
      </p:sp>
      <p:sp>
        <p:nvSpPr>
          <p:cNvPr id="10" name="Rettangolo 9"/>
          <p:cNvSpPr/>
          <p:nvPr/>
        </p:nvSpPr>
        <p:spPr>
          <a:xfrm>
            <a:off x="114851" y="7060139"/>
            <a:ext cx="6661916" cy="2381120"/>
          </a:xfrm>
          <a:prstGeom prst="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8" dirty="0"/>
          </a:p>
        </p:txBody>
      </p:sp>
      <p:sp>
        <p:nvSpPr>
          <p:cNvPr id="8" name="Rettangolo 7"/>
          <p:cNvSpPr/>
          <p:nvPr/>
        </p:nvSpPr>
        <p:spPr>
          <a:xfrm>
            <a:off x="165033" y="853793"/>
            <a:ext cx="6508550" cy="852798"/>
          </a:xfrm>
          <a:prstGeom prst="rect">
            <a:avLst/>
          </a:prstGeom>
        </p:spPr>
        <p:txBody>
          <a:bodyPr wrap="square">
            <a:spAutoFit/>
          </a:bodyPr>
          <a:lstStyle/>
          <a:p>
            <a:r>
              <a:rPr lang="en-US" sz="2471" dirty="0">
                <a:solidFill>
                  <a:schemeClr val="bg1"/>
                </a:solidFill>
              </a:rPr>
              <a:t>Activity #1: Energy Assistance – Crisis Intervention Program (CIP)</a:t>
            </a:r>
            <a:endParaRPr lang="en-US" sz="8824" dirty="0">
              <a:solidFill>
                <a:schemeClr val="bg1"/>
              </a:solidFill>
              <a:latin typeface="Segoe Pro Display Light" charset="0"/>
              <a:ea typeface="Segoe Pro Display Light" charset="0"/>
              <a:cs typeface="Segoe Pro Display Light" charset="0"/>
            </a:endParaRPr>
          </a:p>
        </p:txBody>
      </p:sp>
      <p:pic>
        <p:nvPicPr>
          <p:cNvPr id="2" name="Immagine 1"/>
          <p:cNvPicPr>
            <a:picLocks noChangeAspect="1"/>
          </p:cNvPicPr>
          <p:nvPr/>
        </p:nvPicPr>
        <p:blipFill>
          <a:blip r:embed="rId3"/>
          <a:stretch>
            <a:fillRect/>
          </a:stretch>
        </p:blipFill>
        <p:spPr>
          <a:xfrm>
            <a:off x="3412191" y="4555191"/>
            <a:ext cx="33618" cy="33618"/>
          </a:xfrm>
          <a:prstGeom prst="rect">
            <a:avLst/>
          </a:prstGeom>
        </p:spPr>
      </p:pic>
      <p:sp>
        <p:nvSpPr>
          <p:cNvPr id="29" name="Rettangolo 28"/>
          <p:cNvSpPr/>
          <p:nvPr/>
        </p:nvSpPr>
        <p:spPr>
          <a:xfrm>
            <a:off x="262991" y="7348651"/>
            <a:ext cx="6035734" cy="255326"/>
          </a:xfrm>
          <a:prstGeom prst="rect">
            <a:avLst/>
          </a:prstGeom>
        </p:spPr>
        <p:txBody>
          <a:bodyPr wrap="square">
            <a:spAutoFit/>
          </a:bodyPr>
          <a:lstStyle/>
          <a:p>
            <a:r>
              <a:rPr lang="en-US" sz="1059" dirty="0">
                <a:solidFill>
                  <a:srgbClr val="315D99"/>
                </a:solidFill>
                <a:latin typeface="Segoe Pro Display" charset="0"/>
                <a:ea typeface="Segoe Pro Display" charset="0"/>
                <a:cs typeface="Segoe Pro Display" charset="0"/>
              </a:rPr>
              <a:t>Case Eligible.</a:t>
            </a:r>
            <a:endParaRPr lang="en-US" sz="1059" dirty="0">
              <a:latin typeface="Segoe Pro Display" charset="0"/>
              <a:ea typeface="Segoe Pro Display" charset="0"/>
              <a:cs typeface="Segoe Pro Display" charset="0"/>
            </a:endParaRPr>
          </a:p>
        </p:txBody>
      </p:sp>
      <p:sp>
        <p:nvSpPr>
          <p:cNvPr id="32" name="Rettangolo 31"/>
          <p:cNvSpPr/>
          <p:nvPr/>
        </p:nvSpPr>
        <p:spPr>
          <a:xfrm>
            <a:off x="114851" y="7901124"/>
            <a:ext cx="4994463" cy="1396793"/>
          </a:xfrm>
          <a:prstGeom prst="rect">
            <a:avLst/>
          </a:prstGeom>
        </p:spPr>
        <p:txBody>
          <a:bodyPr wrap="square">
            <a:spAutoFit/>
          </a:bodyPr>
          <a:lstStyle/>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Searching for Persons</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Registering Persons </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Searching for Application Procedure</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Match Client  </a:t>
            </a:r>
            <a:endParaRPr lang="en-US" sz="882" dirty="0">
              <a:solidFill>
                <a:srgbClr val="315D99"/>
              </a:solidFill>
              <a:latin typeface="Segoe Pro Display" charset="0"/>
              <a:ea typeface="Segoe Pro Display" charset="0"/>
              <a:cs typeface="Segoe Pro Display" charset="0"/>
            </a:endParaRPr>
          </a:p>
          <a:p>
            <a:pPr marL="151287" indent="-151287">
              <a:buFont typeface="Arial" panose="020B0604020202020204" pitchFamily="34" charset="0"/>
              <a:buChar char="•"/>
            </a:pPr>
            <a:r>
              <a:rPr lang="en-US" sz="1060" dirty="0">
                <a:solidFill>
                  <a:srgbClr val="315D99"/>
                </a:solidFill>
                <a:latin typeface="Segoe Pro Display" charset="0"/>
                <a:ea typeface="Segoe Pro Display" charset="0"/>
                <a:cs typeface="Segoe Pro Display" charset="0"/>
              </a:rPr>
              <a:t>Energy -  CIP Application to Case</a:t>
            </a:r>
          </a:p>
          <a:p>
            <a:pPr marL="151287" indent="-151287">
              <a:buFont typeface="Arial" panose="020B0604020202020204" pitchFamily="34" charset="0"/>
              <a:buChar char="•"/>
            </a:pPr>
            <a:endParaRPr lang="en-US" sz="1060" dirty="0">
              <a:solidFill>
                <a:srgbClr val="315D99"/>
              </a:solidFill>
              <a:latin typeface="Segoe Pro Display" charset="0"/>
              <a:ea typeface="Segoe Pro Display" charset="0"/>
              <a:cs typeface="Segoe Pro Display" charset="0"/>
            </a:endParaRPr>
          </a:p>
          <a:p>
            <a:pPr marL="151287" indent="-151287">
              <a:buFont typeface="Arial" panose="020B0604020202020204" pitchFamily="34" charset="0"/>
              <a:buChar char="•"/>
            </a:pPr>
            <a:endParaRPr lang="en-US" sz="1060" dirty="0">
              <a:solidFill>
                <a:srgbClr val="315D99"/>
              </a:solidFill>
              <a:latin typeface="Segoe Pro Display" charset="0"/>
              <a:ea typeface="Segoe Pro Display" charset="0"/>
              <a:cs typeface="Segoe Pro Display" charset="0"/>
            </a:endParaRPr>
          </a:p>
          <a:p>
            <a:pPr marL="151287" indent="-151287">
              <a:buFont typeface="Arial" panose="020B0604020202020204" pitchFamily="34" charset="0"/>
              <a:buChar char="•"/>
            </a:pPr>
            <a:endParaRPr lang="en-US" sz="1060" dirty="0">
              <a:solidFill>
                <a:srgbClr val="315D99"/>
              </a:solidFill>
              <a:latin typeface="Segoe Pro Display" charset="0"/>
              <a:ea typeface="Segoe Pro Display" charset="0"/>
              <a:cs typeface="Segoe Pro Display" charset="0"/>
            </a:endParaRPr>
          </a:p>
        </p:txBody>
      </p:sp>
      <p:sp>
        <p:nvSpPr>
          <p:cNvPr id="35" name="Rettangolo 34"/>
          <p:cNvSpPr/>
          <p:nvPr/>
        </p:nvSpPr>
        <p:spPr>
          <a:xfrm>
            <a:off x="231591" y="7060139"/>
            <a:ext cx="6354957" cy="323165"/>
          </a:xfrm>
          <a:prstGeom prst="rect">
            <a:avLst/>
          </a:prstGeom>
          <a:noFill/>
        </p:spPr>
        <p:txBody>
          <a:bodyPr wrap="square">
            <a:spAutoFit/>
          </a:bodyPr>
          <a:lstStyle/>
          <a:p>
            <a:r>
              <a:rPr lang="en-US" sz="1500" b="1" dirty="0">
                <a:solidFill>
                  <a:srgbClr val="315D99"/>
                </a:solidFill>
                <a:latin typeface="Segoe Pro Display" charset="0"/>
                <a:ea typeface="Segoe Pro Display" charset="0"/>
                <a:cs typeface="Segoe Pro Display" charset="0"/>
              </a:rPr>
              <a:t>Expected Eligibility</a:t>
            </a:r>
          </a:p>
        </p:txBody>
      </p:sp>
      <p:sp>
        <p:nvSpPr>
          <p:cNvPr id="36" name="Rettangolo 35"/>
          <p:cNvSpPr/>
          <p:nvPr/>
        </p:nvSpPr>
        <p:spPr>
          <a:xfrm>
            <a:off x="262992" y="7623628"/>
            <a:ext cx="5307811" cy="323165"/>
          </a:xfrm>
          <a:prstGeom prst="rect">
            <a:avLst/>
          </a:prstGeom>
          <a:noFill/>
        </p:spPr>
        <p:txBody>
          <a:bodyPr wrap="square">
            <a:spAutoFit/>
          </a:bodyPr>
          <a:lstStyle/>
          <a:p>
            <a:r>
              <a:rPr lang="en-US" sz="1500" b="1" dirty="0">
                <a:solidFill>
                  <a:srgbClr val="315D99"/>
                </a:solidFill>
                <a:latin typeface="Segoe Pro Display" charset="0"/>
                <a:ea typeface="Segoe Pro Display" charset="0"/>
                <a:cs typeface="Segoe Pro Display" charset="0"/>
              </a:rPr>
              <a:t>Key Job Aids</a:t>
            </a:r>
          </a:p>
        </p:txBody>
      </p:sp>
      <p:pic>
        <p:nvPicPr>
          <p:cNvPr id="14" name="Picture 13" descr="Text&#10;&#10;Description automatically generated with low confidence">
            <a:extLst>
              <a:ext uri="{FF2B5EF4-FFF2-40B4-BE49-F238E27FC236}">
                <a16:creationId xmlns:a16="http://schemas.microsoft.com/office/drawing/2014/main" id="{888019A4-4E3A-C2D1-CD2F-85662E7B96A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83343" y="225278"/>
            <a:ext cx="1461771" cy="585688"/>
          </a:xfrm>
          <a:prstGeom prst="rect">
            <a:avLst/>
          </a:prstGeom>
        </p:spPr>
      </p:pic>
      <p:pic>
        <p:nvPicPr>
          <p:cNvPr id="15" name="Picture 2" descr="NC Community Colleges">
            <a:extLst>
              <a:ext uri="{FF2B5EF4-FFF2-40B4-BE49-F238E27FC236}">
                <a16:creationId xmlns:a16="http://schemas.microsoft.com/office/drawing/2014/main" id="{76003A22-04B9-3BC4-0B35-732CBFB4500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30568" y="245538"/>
            <a:ext cx="2201956" cy="545169"/>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8" descr="See the source image">
            <a:extLst>
              <a:ext uri="{FF2B5EF4-FFF2-40B4-BE49-F238E27FC236}">
                <a16:creationId xmlns:a16="http://schemas.microsoft.com/office/drawing/2014/main" id="{BD81FA91-FEAF-E6DB-2EB1-025C45D35E6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1590" y="266959"/>
            <a:ext cx="1653094" cy="545169"/>
          </a:xfrm>
          <a:prstGeom prst="rect">
            <a:avLst/>
          </a:prstGeom>
          <a:noFill/>
          <a:extLst>
            <a:ext uri="{909E8E84-426E-40DD-AFC4-6F175D3DCCD1}">
              <a14:hiddenFill xmlns:a14="http://schemas.microsoft.com/office/drawing/2010/main">
                <a:solidFill>
                  <a:srgbClr val="FFFFFF"/>
                </a:solidFill>
              </a14:hiddenFill>
            </a:ext>
          </a:extLst>
        </p:spPr>
      </p:pic>
      <p:sp>
        <p:nvSpPr>
          <p:cNvPr id="17" name="Rettangolo 31">
            <a:extLst>
              <a:ext uri="{FF2B5EF4-FFF2-40B4-BE49-F238E27FC236}">
                <a16:creationId xmlns:a16="http://schemas.microsoft.com/office/drawing/2014/main" id="{187EDC52-AECC-C499-5703-C1D4798532B6}"/>
              </a:ext>
            </a:extLst>
          </p:cNvPr>
          <p:cNvSpPr/>
          <p:nvPr/>
        </p:nvSpPr>
        <p:spPr>
          <a:xfrm>
            <a:off x="98043" y="2215832"/>
            <a:ext cx="6508549" cy="1830758"/>
          </a:xfrm>
          <a:prstGeom prst="rect">
            <a:avLst/>
          </a:prstGeom>
        </p:spPr>
        <p:txBody>
          <a:bodyPr wrap="square">
            <a:spAutoFit/>
          </a:bodyPr>
          <a:lstStyle/>
          <a:p>
            <a:r>
              <a:rPr lang="en-US" sz="1412" dirty="0">
                <a:solidFill>
                  <a:schemeClr val="bg1"/>
                </a:solidFill>
                <a:latin typeface="Segoe Pro Display" charset="0"/>
                <a:ea typeface="Segoe Pro Display" charset="0"/>
                <a:cs typeface="Segoe Pro Display" charset="0"/>
              </a:rPr>
              <a:t>Client/Customer (Age: 28 years old) came into the office to apply for Energy assistance today.  Client/Customer stated currently is working but, has been out of work because he was hospitalized with COVID for the last 6 days. His utility bill is due and its hot and he is unable to pay it. His utility bill is in the amount of $325.00 and has a shut off notice for tomorrow. </a:t>
            </a:r>
          </a:p>
          <a:p>
            <a:endParaRPr lang="en-US" sz="1412" dirty="0">
              <a:solidFill>
                <a:schemeClr val="bg1"/>
              </a:solidFill>
              <a:latin typeface="Segoe Pro Display" charset="0"/>
              <a:ea typeface="Segoe Pro Display" charset="0"/>
              <a:cs typeface="Segoe Pro Display" charset="0"/>
            </a:endParaRPr>
          </a:p>
          <a:p>
            <a:r>
              <a:rPr lang="en-US" sz="1412" dirty="0">
                <a:solidFill>
                  <a:schemeClr val="bg1"/>
                </a:solidFill>
                <a:latin typeface="Segoe Pro Display" charset="0"/>
                <a:ea typeface="Segoe Pro Display" charset="0"/>
                <a:cs typeface="Segoe Pro Display" charset="0"/>
              </a:rPr>
              <a:t>Employed at Movers Unlimited LLC for 30 hours per week at $10 per hour. Last check was 2 weeks ago. He is paid weekly. </a:t>
            </a:r>
            <a:endParaRPr lang="en-US" sz="1235" dirty="0">
              <a:solidFill>
                <a:schemeClr val="bg1"/>
              </a:solidFill>
              <a:latin typeface="Segoe Pro Display" charset="0"/>
              <a:ea typeface="Segoe Pro Display" charset="0"/>
              <a:cs typeface="Segoe Pro Display" charset="0"/>
            </a:endParaRPr>
          </a:p>
        </p:txBody>
      </p:sp>
      <p:sp>
        <p:nvSpPr>
          <p:cNvPr id="20" name="TextBox 19">
            <a:extLst>
              <a:ext uri="{FF2B5EF4-FFF2-40B4-BE49-F238E27FC236}">
                <a16:creationId xmlns:a16="http://schemas.microsoft.com/office/drawing/2014/main" id="{AACC9BC4-0A09-52D4-4E9B-BC2A61BEB462}"/>
              </a:ext>
            </a:extLst>
          </p:cNvPr>
          <p:cNvSpPr txBox="1"/>
          <p:nvPr/>
        </p:nvSpPr>
        <p:spPr>
          <a:xfrm>
            <a:off x="98042" y="1906759"/>
            <a:ext cx="7322313" cy="363946"/>
          </a:xfrm>
          <a:prstGeom prst="rect">
            <a:avLst/>
          </a:prstGeom>
          <a:noFill/>
        </p:spPr>
        <p:txBody>
          <a:bodyPr wrap="square">
            <a:spAutoFit/>
          </a:bodyPr>
          <a:lstStyle/>
          <a:p>
            <a:r>
              <a:rPr lang="en-US" sz="1765" b="1" u="sng" dirty="0">
                <a:solidFill>
                  <a:schemeClr val="bg1"/>
                </a:solidFill>
                <a:latin typeface="Segoe Pro Display" charset="0"/>
                <a:ea typeface="Segoe Pro Display" charset="0"/>
                <a:cs typeface="Segoe Pro Display" charset="0"/>
              </a:rPr>
              <a:t>Scenario</a:t>
            </a:r>
          </a:p>
        </p:txBody>
      </p:sp>
      <p:sp>
        <p:nvSpPr>
          <p:cNvPr id="11" name="TextBox 10">
            <a:extLst>
              <a:ext uri="{FF2B5EF4-FFF2-40B4-BE49-F238E27FC236}">
                <a16:creationId xmlns:a16="http://schemas.microsoft.com/office/drawing/2014/main" id="{53891F19-B354-828A-7D0A-C59FF893137D}"/>
              </a:ext>
            </a:extLst>
          </p:cNvPr>
          <p:cNvSpPr txBox="1"/>
          <p:nvPr/>
        </p:nvSpPr>
        <p:spPr>
          <a:xfrm>
            <a:off x="98042" y="4268982"/>
            <a:ext cx="6211472" cy="363946"/>
          </a:xfrm>
          <a:prstGeom prst="rect">
            <a:avLst/>
          </a:prstGeom>
          <a:noFill/>
        </p:spPr>
        <p:txBody>
          <a:bodyPr wrap="square" rtlCol="0">
            <a:spAutoFit/>
          </a:bodyPr>
          <a:lstStyle/>
          <a:p>
            <a:r>
              <a:rPr lang="en-US" sz="1765" b="1" u="sng" dirty="0">
                <a:solidFill>
                  <a:schemeClr val="bg1"/>
                </a:solidFill>
              </a:rPr>
              <a:t>Mapping It Out</a:t>
            </a:r>
          </a:p>
        </p:txBody>
      </p:sp>
      <p:graphicFrame>
        <p:nvGraphicFramePr>
          <p:cNvPr id="12" name="Table 17">
            <a:extLst>
              <a:ext uri="{FF2B5EF4-FFF2-40B4-BE49-F238E27FC236}">
                <a16:creationId xmlns:a16="http://schemas.microsoft.com/office/drawing/2014/main" id="{F6940A3E-FDA0-14CF-A258-2AADA6E3D4ED}"/>
              </a:ext>
            </a:extLst>
          </p:cNvPr>
          <p:cNvGraphicFramePr>
            <a:graphicFrameLocks noGrp="1"/>
          </p:cNvGraphicFramePr>
          <p:nvPr/>
        </p:nvGraphicFramePr>
        <p:xfrm>
          <a:off x="98043" y="4701296"/>
          <a:ext cx="6729164" cy="1201969"/>
        </p:xfrm>
        <a:graphic>
          <a:graphicData uri="http://schemas.openxmlformats.org/drawingml/2006/table">
            <a:tbl>
              <a:tblPr firstRow="1" bandRow="1">
                <a:tableStyleId>{5C22544A-7EE6-4342-B048-85BDC9FD1C3A}</a:tableStyleId>
              </a:tblPr>
              <a:tblGrid>
                <a:gridCol w="1132229">
                  <a:extLst>
                    <a:ext uri="{9D8B030D-6E8A-4147-A177-3AD203B41FA5}">
                      <a16:colId xmlns:a16="http://schemas.microsoft.com/office/drawing/2014/main" val="2230038612"/>
                    </a:ext>
                  </a:extLst>
                </a:gridCol>
                <a:gridCol w="661292">
                  <a:extLst>
                    <a:ext uri="{9D8B030D-6E8A-4147-A177-3AD203B41FA5}">
                      <a16:colId xmlns:a16="http://schemas.microsoft.com/office/drawing/2014/main" val="2827488872"/>
                    </a:ext>
                  </a:extLst>
                </a:gridCol>
                <a:gridCol w="704443">
                  <a:extLst>
                    <a:ext uri="{9D8B030D-6E8A-4147-A177-3AD203B41FA5}">
                      <a16:colId xmlns:a16="http://schemas.microsoft.com/office/drawing/2014/main" val="2973469964"/>
                    </a:ext>
                  </a:extLst>
                </a:gridCol>
                <a:gridCol w="907459">
                  <a:extLst>
                    <a:ext uri="{9D8B030D-6E8A-4147-A177-3AD203B41FA5}">
                      <a16:colId xmlns:a16="http://schemas.microsoft.com/office/drawing/2014/main" val="1062076265"/>
                    </a:ext>
                  </a:extLst>
                </a:gridCol>
                <a:gridCol w="757852">
                  <a:extLst>
                    <a:ext uri="{9D8B030D-6E8A-4147-A177-3AD203B41FA5}">
                      <a16:colId xmlns:a16="http://schemas.microsoft.com/office/drawing/2014/main" val="352980884"/>
                    </a:ext>
                  </a:extLst>
                </a:gridCol>
                <a:gridCol w="756908">
                  <a:extLst>
                    <a:ext uri="{9D8B030D-6E8A-4147-A177-3AD203B41FA5}">
                      <a16:colId xmlns:a16="http://schemas.microsoft.com/office/drawing/2014/main" val="2469074477"/>
                    </a:ext>
                  </a:extLst>
                </a:gridCol>
                <a:gridCol w="828530">
                  <a:extLst>
                    <a:ext uri="{9D8B030D-6E8A-4147-A177-3AD203B41FA5}">
                      <a16:colId xmlns:a16="http://schemas.microsoft.com/office/drawing/2014/main" val="3581095674"/>
                    </a:ext>
                  </a:extLst>
                </a:gridCol>
                <a:gridCol w="980451">
                  <a:extLst>
                    <a:ext uri="{9D8B030D-6E8A-4147-A177-3AD203B41FA5}">
                      <a16:colId xmlns:a16="http://schemas.microsoft.com/office/drawing/2014/main" val="3843579097"/>
                    </a:ext>
                  </a:extLst>
                </a:gridCol>
              </a:tblGrid>
              <a:tr h="339631">
                <a:tc gridSpan="8">
                  <a:txBody>
                    <a:bodyPr/>
                    <a:lstStyle/>
                    <a:p>
                      <a:pPr algn="l"/>
                      <a:r>
                        <a:rPr lang="en-US" sz="1400" dirty="0"/>
                        <a:t>About the Claimant:</a:t>
                      </a:r>
                    </a:p>
                  </a:txBody>
                  <a:tcPr marL="80682" marR="80682" marT="40341" marB="40341"/>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extLst>
                  <a:ext uri="{0D108BD9-81ED-4DB2-BD59-A6C34878D82A}">
                    <a16:rowId xmlns:a16="http://schemas.microsoft.com/office/drawing/2014/main" val="158520144"/>
                  </a:ext>
                </a:extLst>
              </a:tr>
              <a:tr h="403412">
                <a:tc>
                  <a:txBody>
                    <a:bodyPr/>
                    <a:lstStyle/>
                    <a:p>
                      <a:pPr algn="ctr"/>
                      <a:r>
                        <a:rPr lang="en-US" sz="1100" dirty="0"/>
                        <a:t>Household Member</a:t>
                      </a:r>
                    </a:p>
                  </a:txBody>
                  <a:tcPr marL="80682" marR="80682" marT="40341" marB="40341"/>
                </a:tc>
                <a:tc>
                  <a:txBody>
                    <a:bodyPr/>
                    <a:lstStyle/>
                    <a:p>
                      <a:pPr algn="ctr"/>
                      <a:r>
                        <a:rPr lang="en-US" sz="1100" dirty="0"/>
                        <a:t>Date of Birth</a:t>
                      </a:r>
                    </a:p>
                  </a:txBody>
                  <a:tcPr marL="80682" marR="80682" marT="40341" marB="40341"/>
                </a:tc>
                <a:tc>
                  <a:txBody>
                    <a:bodyPr/>
                    <a:lstStyle/>
                    <a:p>
                      <a:pPr algn="ctr"/>
                      <a:r>
                        <a:rPr lang="en-US" sz="1100" dirty="0"/>
                        <a:t>SSN</a:t>
                      </a:r>
                    </a:p>
                  </a:txBody>
                  <a:tcPr marL="80682" marR="80682" marT="40341" marB="40341"/>
                </a:tc>
                <a:tc>
                  <a:txBody>
                    <a:bodyPr/>
                    <a:lstStyle/>
                    <a:p>
                      <a:pPr algn="ctr"/>
                      <a:r>
                        <a:rPr lang="en-US" sz="1100" dirty="0"/>
                        <a:t>Address</a:t>
                      </a:r>
                    </a:p>
                    <a:p>
                      <a:pPr algn="ctr"/>
                      <a:r>
                        <a:rPr lang="en-US" sz="1100" dirty="0"/>
                        <a:t>Phone</a:t>
                      </a:r>
                    </a:p>
                  </a:txBody>
                  <a:tcPr marL="80682" marR="80682" marT="40341" marB="40341"/>
                </a:tc>
                <a:tc>
                  <a:txBody>
                    <a:bodyPr/>
                    <a:lstStyle/>
                    <a:p>
                      <a:pPr algn="ctr"/>
                      <a:r>
                        <a:rPr lang="en-US" sz="1100" dirty="0"/>
                        <a:t>Marital Status</a:t>
                      </a:r>
                    </a:p>
                  </a:txBody>
                  <a:tcPr marL="80682" marR="80682" marT="40341" marB="40341"/>
                </a:tc>
                <a:tc>
                  <a:txBody>
                    <a:bodyPr/>
                    <a:lstStyle/>
                    <a:p>
                      <a:pPr algn="ctr"/>
                      <a:r>
                        <a:rPr lang="en-US" sz="1100" dirty="0"/>
                        <a:t>US Citizen </a:t>
                      </a:r>
                    </a:p>
                  </a:txBody>
                  <a:tcPr marL="80682" marR="80682" marT="40341" marB="40341"/>
                </a:tc>
                <a:tc>
                  <a:txBody>
                    <a:bodyPr/>
                    <a:lstStyle/>
                    <a:p>
                      <a:pPr algn="ctr"/>
                      <a:r>
                        <a:rPr lang="en-US" sz="1100" dirty="0"/>
                        <a:t>Race</a:t>
                      </a:r>
                    </a:p>
                    <a:p>
                      <a:pPr algn="ctr"/>
                      <a:r>
                        <a:rPr lang="en-US" sz="1100" dirty="0"/>
                        <a:t>Ethnicity </a:t>
                      </a:r>
                    </a:p>
                  </a:txBody>
                  <a:tcPr marL="80682" marR="80682" marT="40341" marB="40341"/>
                </a:tc>
                <a:tc>
                  <a:txBody>
                    <a:bodyPr/>
                    <a:lstStyle/>
                    <a:p>
                      <a:pPr algn="ctr"/>
                      <a:r>
                        <a:rPr lang="en-US" sz="1100" dirty="0"/>
                        <a:t>Relationship </a:t>
                      </a:r>
                    </a:p>
                  </a:txBody>
                  <a:tcPr marL="80682" marR="80682" marT="40341" marB="40341"/>
                </a:tc>
                <a:extLst>
                  <a:ext uri="{0D108BD9-81ED-4DB2-BD59-A6C34878D82A}">
                    <a16:rowId xmlns:a16="http://schemas.microsoft.com/office/drawing/2014/main" val="491449015"/>
                  </a:ext>
                </a:extLst>
              </a:tr>
              <a:tr h="446376">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extLst>
                  <a:ext uri="{0D108BD9-81ED-4DB2-BD59-A6C34878D82A}">
                    <a16:rowId xmlns:a16="http://schemas.microsoft.com/office/drawing/2014/main" val="2453451390"/>
                  </a:ext>
                </a:extLst>
              </a:tr>
            </a:tbl>
          </a:graphicData>
        </a:graphic>
      </p:graphicFrame>
    </p:spTree>
    <p:extLst>
      <p:ext uri="{BB962C8B-B14F-4D97-AF65-F5344CB8AC3E}">
        <p14:creationId xmlns:p14="http://schemas.microsoft.com/office/powerpoint/2010/main" val="36094142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1" y="874052"/>
            <a:ext cx="6874809" cy="8691484"/>
          </a:xfrm>
          <a:prstGeom prst="rect">
            <a:avLst/>
          </a:prstGeom>
          <a:solidFill>
            <a:srgbClr val="315D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Searching for Persons</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Registering Persons </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Application to Case</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Searching for Application Procedure</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Match Client  </a:t>
            </a:r>
          </a:p>
        </p:txBody>
      </p:sp>
      <p:sp>
        <p:nvSpPr>
          <p:cNvPr id="10" name="Rettangolo 9"/>
          <p:cNvSpPr/>
          <p:nvPr/>
        </p:nvSpPr>
        <p:spPr>
          <a:xfrm>
            <a:off x="98042" y="7538718"/>
            <a:ext cx="6729164" cy="1900704"/>
          </a:xfrm>
          <a:prstGeom prst="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8" dirty="0"/>
          </a:p>
        </p:txBody>
      </p:sp>
      <p:sp>
        <p:nvSpPr>
          <p:cNvPr id="8" name="Rettangolo 7"/>
          <p:cNvSpPr/>
          <p:nvPr/>
        </p:nvSpPr>
        <p:spPr>
          <a:xfrm>
            <a:off x="165033" y="853793"/>
            <a:ext cx="6508550" cy="852798"/>
          </a:xfrm>
          <a:prstGeom prst="rect">
            <a:avLst/>
          </a:prstGeom>
        </p:spPr>
        <p:txBody>
          <a:bodyPr wrap="square">
            <a:spAutoFit/>
          </a:bodyPr>
          <a:lstStyle/>
          <a:p>
            <a:r>
              <a:rPr lang="en-US" sz="2471" dirty="0">
                <a:solidFill>
                  <a:schemeClr val="bg1"/>
                </a:solidFill>
              </a:rPr>
              <a:t>Activity #2: Energy Assistance – Crisis Intervention Program (CIP)</a:t>
            </a:r>
            <a:endParaRPr lang="en-US" sz="8824" dirty="0">
              <a:solidFill>
                <a:schemeClr val="bg1"/>
              </a:solidFill>
              <a:latin typeface="Segoe Pro Display Light" charset="0"/>
              <a:ea typeface="Segoe Pro Display Light" charset="0"/>
              <a:cs typeface="Segoe Pro Display Light" charset="0"/>
            </a:endParaRPr>
          </a:p>
        </p:txBody>
      </p:sp>
      <p:pic>
        <p:nvPicPr>
          <p:cNvPr id="2" name="Immagine 1"/>
          <p:cNvPicPr>
            <a:picLocks noChangeAspect="1"/>
          </p:cNvPicPr>
          <p:nvPr/>
        </p:nvPicPr>
        <p:blipFill>
          <a:blip r:embed="rId3"/>
          <a:stretch>
            <a:fillRect/>
          </a:stretch>
        </p:blipFill>
        <p:spPr>
          <a:xfrm>
            <a:off x="3412191" y="4555191"/>
            <a:ext cx="33618" cy="33618"/>
          </a:xfrm>
          <a:prstGeom prst="rect">
            <a:avLst/>
          </a:prstGeom>
        </p:spPr>
      </p:pic>
      <p:sp>
        <p:nvSpPr>
          <p:cNvPr id="29" name="Rettangolo 28"/>
          <p:cNvSpPr/>
          <p:nvPr/>
        </p:nvSpPr>
        <p:spPr>
          <a:xfrm>
            <a:off x="165033" y="7845309"/>
            <a:ext cx="6035734" cy="255326"/>
          </a:xfrm>
          <a:prstGeom prst="rect">
            <a:avLst/>
          </a:prstGeom>
        </p:spPr>
        <p:txBody>
          <a:bodyPr wrap="square">
            <a:spAutoFit/>
          </a:bodyPr>
          <a:lstStyle/>
          <a:p>
            <a:r>
              <a:rPr lang="en-US" sz="1059" dirty="0">
                <a:solidFill>
                  <a:srgbClr val="315D99"/>
                </a:solidFill>
                <a:latin typeface="Segoe Pro Display" charset="0"/>
                <a:ea typeface="Segoe Pro Display" charset="0"/>
                <a:cs typeface="Segoe Pro Display" charset="0"/>
              </a:rPr>
              <a:t>Case Eligible.</a:t>
            </a:r>
            <a:endParaRPr lang="en-US" sz="1059" dirty="0">
              <a:latin typeface="Segoe Pro Display" charset="0"/>
              <a:ea typeface="Segoe Pro Display" charset="0"/>
              <a:cs typeface="Segoe Pro Display" charset="0"/>
            </a:endParaRPr>
          </a:p>
        </p:txBody>
      </p:sp>
      <p:sp>
        <p:nvSpPr>
          <p:cNvPr id="32" name="Rettangolo 31"/>
          <p:cNvSpPr/>
          <p:nvPr/>
        </p:nvSpPr>
        <p:spPr>
          <a:xfrm>
            <a:off x="165033" y="8324626"/>
            <a:ext cx="4994463" cy="1396793"/>
          </a:xfrm>
          <a:prstGeom prst="rect">
            <a:avLst/>
          </a:prstGeom>
        </p:spPr>
        <p:txBody>
          <a:bodyPr wrap="square">
            <a:spAutoFit/>
          </a:bodyPr>
          <a:lstStyle/>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Searching for Persons</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Registering Persons </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Searching for Application Procedure</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Match Client  </a:t>
            </a:r>
            <a:endParaRPr lang="en-US" sz="882" dirty="0">
              <a:solidFill>
                <a:srgbClr val="315D99"/>
              </a:solidFill>
              <a:latin typeface="Segoe Pro Display" charset="0"/>
              <a:ea typeface="Segoe Pro Display" charset="0"/>
              <a:cs typeface="Segoe Pro Display" charset="0"/>
            </a:endParaRPr>
          </a:p>
          <a:p>
            <a:pPr marL="151287" indent="-151287">
              <a:buFont typeface="Arial" panose="020B0604020202020204" pitchFamily="34" charset="0"/>
              <a:buChar char="•"/>
            </a:pPr>
            <a:r>
              <a:rPr lang="en-US" sz="1060" dirty="0">
                <a:solidFill>
                  <a:srgbClr val="315D99"/>
                </a:solidFill>
                <a:latin typeface="Segoe Pro Display" charset="0"/>
                <a:ea typeface="Segoe Pro Display" charset="0"/>
                <a:cs typeface="Segoe Pro Display" charset="0"/>
              </a:rPr>
              <a:t>Energy – CIP Application to Case</a:t>
            </a:r>
          </a:p>
          <a:p>
            <a:pPr marL="151287" indent="-151287">
              <a:buFont typeface="Arial" panose="020B0604020202020204" pitchFamily="34" charset="0"/>
              <a:buChar char="•"/>
            </a:pPr>
            <a:endParaRPr lang="en-US" sz="1060" dirty="0">
              <a:solidFill>
                <a:srgbClr val="315D99"/>
              </a:solidFill>
              <a:latin typeface="Segoe Pro Display" charset="0"/>
              <a:ea typeface="Segoe Pro Display" charset="0"/>
              <a:cs typeface="Segoe Pro Display" charset="0"/>
            </a:endParaRPr>
          </a:p>
          <a:p>
            <a:pPr marL="151287" indent="-151287">
              <a:buFont typeface="Arial" panose="020B0604020202020204" pitchFamily="34" charset="0"/>
              <a:buChar char="•"/>
            </a:pPr>
            <a:endParaRPr lang="en-US" sz="1060" dirty="0">
              <a:solidFill>
                <a:srgbClr val="315D99"/>
              </a:solidFill>
              <a:latin typeface="Segoe Pro Display" charset="0"/>
              <a:ea typeface="Segoe Pro Display" charset="0"/>
              <a:cs typeface="Segoe Pro Display" charset="0"/>
            </a:endParaRPr>
          </a:p>
          <a:p>
            <a:pPr marL="151287" indent="-151287">
              <a:buFont typeface="Arial" panose="020B0604020202020204" pitchFamily="34" charset="0"/>
              <a:buChar char="•"/>
            </a:pPr>
            <a:endParaRPr lang="en-US" sz="1060" dirty="0">
              <a:solidFill>
                <a:srgbClr val="315D99"/>
              </a:solidFill>
              <a:latin typeface="Segoe Pro Display" charset="0"/>
              <a:ea typeface="Segoe Pro Display" charset="0"/>
              <a:cs typeface="Segoe Pro Display" charset="0"/>
            </a:endParaRPr>
          </a:p>
        </p:txBody>
      </p:sp>
      <p:sp>
        <p:nvSpPr>
          <p:cNvPr id="35" name="Rettangolo 34"/>
          <p:cNvSpPr/>
          <p:nvPr/>
        </p:nvSpPr>
        <p:spPr>
          <a:xfrm>
            <a:off x="174838" y="7593786"/>
            <a:ext cx="6354957" cy="323165"/>
          </a:xfrm>
          <a:prstGeom prst="rect">
            <a:avLst/>
          </a:prstGeom>
          <a:noFill/>
        </p:spPr>
        <p:txBody>
          <a:bodyPr wrap="square">
            <a:spAutoFit/>
          </a:bodyPr>
          <a:lstStyle/>
          <a:p>
            <a:r>
              <a:rPr lang="en-US" sz="1500" b="1" dirty="0">
                <a:solidFill>
                  <a:srgbClr val="315D99"/>
                </a:solidFill>
                <a:latin typeface="Segoe Pro Display" charset="0"/>
                <a:ea typeface="Segoe Pro Display" charset="0"/>
                <a:cs typeface="Segoe Pro Display" charset="0"/>
              </a:rPr>
              <a:t>Expected Eligibility</a:t>
            </a:r>
          </a:p>
        </p:txBody>
      </p:sp>
      <p:sp>
        <p:nvSpPr>
          <p:cNvPr id="36" name="Rettangolo 35"/>
          <p:cNvSpPr/>
          <p:nvPr/>
        </p:nvSpPr>
        <p:spPr>
          <a:xfrm>
            <a:off x="165033" y="8068137"/>
            <a:ext cx="5307811" cy="323165"/>
          </a:xfrm>
          <a:prstGeom prst="rect">
            <a:avLst/>
          </a:prstGeom>
          <a:noFill/>
        </p:spPr>
        <p:txBody>
          <a:bodyPr wrap="square">
            <a:spAutoFit/>
          </a:bodyPr>
          <a:lstStyle/>
          <a:p>
            <a:r>
              <a:rPr lang="en-US" sz="1500" b="1" dirty="0">
                <a:solidFill>
                  <a:srgbClr val="315D99"/>
                </a:solidFill>
                <a:latin typeface="Segoe Pro Display" charset="0"/>
                <a:ea typeface="Segoe Pro Display" charset="0"/>
                <a:cs typeface="Segoe Pro Display" charset="0"/>
              </a:rPr>
              <a:t>Key Job Aids</a:t>
            </a:r>
          </a:p>
        </p:txBody>
      </p:sp>
      <p:pic>
        <p:nvPicPr>
          <p:cNvPr id="14" name="Picture 13" descr="Text&#10;&#10;Description automatically generated with low confidence">
            <a:extLst>
              <a:ext uri="{FF2B5EF4-FFF2-40B4-BE49-F238E27FC236}">
                <a16:creationId xmlns:a16="http://schemas.microsoft.com/office/drawing/2014/main" id="{888019A4-4E3A-C2D1-CD2F-85662E7B96A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83343" y="225278"/>
            <a:ext cx="1461771" cy="585688"/>
          </a:xfrm>
          <a:prstGeom prst="rect">
            <a:avLst/>
          </a:prstGeom>
        </p:spPr>
      </p:pic>
      <p:pic>
        <p:nvPicPr>
          <p:cNvPr id="15" name="Picture 2" descr="NC Community Colleges">
            <a:extLst>
              <a:ext uri="{FF2B5EF4-FFF2-40B4-BE49-F238E27FC236}">
                <a16:creationId xmlns:a16="http://schemas.microsoft.com/office/drawing/2014/main" id="{76003A22-04B9-3BC4-0B35-732CBFB4500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30568" y="245538"/>
            <a:ext cx="2201956" cy="545169"/>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8" descr="See the source image">
            <a:extLst>
              <a:ext uri="{FF2B5EF4-FFF2-40B4-BE49-F238E27FC236}">
                <a16:creationId xmlns:a16="http://schemas.microsoft.com/office/drawing/2014/main" id="{BD81FA91-FEAF-E6DB-2EB1-025C45D35E6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1590" y="266959"/>
            <a:ext cx="1653094" cy="545169"/>
          </a:xfrm>
          <a:prstGeom prst="rect">
            <a:avLst/>
          </a:prstGeom>
          <a:noFill/>
          <a:extLst>
            <a:ext uri="{909E8E84-426E-40DD-AFC4-6F175D3DCCD1}">
              <a14:hiddenFill xmlns:a14="http://schemas.microsoft.com/office/drawing/2010/main">
                <a:solidFill>
                  <a:srgbClr val="FFFFFF"/>
                </a:solidFill>
              </a14:hiddenFill>
            </a:ext>
          </a:extLst>
        </p:spPr>
      </p:pic>
      <p:sp>
        <p:nvSpPr>
          <p:cNvPr id="17" name="Rettangolo 31">
            <a:extLst>
              <a:ext uri="{FF2B5EF4-FFF2-40B4-BE49-F238E27FC236}">
                <a16:creationId xmlns:a16="http://schemas.microsoft.com/office/drawing/2014/main" id="{187EDC52-AECC-C499-5703-C1D4798532B6}"/>
              </a:ext>
            </a:extLst>
          </p:cNvPr>
          <p:cNvSpPr/>
          <p:nvPr/>
        </p:nvSpPr>
        <p:spPr>
          <a:xfrm>
            <a:off x="98043" y="1879640"/>
            <a:ext cx="6508549" cy="2482667"/>
          </a:xfrm>
          <a:prstGeom prst="rect">
            <a:avLst/>
          </a:prstGeom>
        </p:spPr>
        <p:txBody>
          <a:bodyPr wrap="square">
            <a:spAutoFit/>
          </a:bodyPr>
          <a:lstStyle/>
          <a:p>
            <a:r>
              <a:rPr lang="en-US" sz="1412" dirty="0">
                <a:solidFill>
                  <a:schemeClr val="bg1"/>
                </a:solidFill>
                <a:latin typeface="Segoe Pro Display" charset="0"/>
                <a:ea typeface="Segoe Pro Display" charset="0"/>
                <a:cs typeface="Segoe Pro Display" charset="0"/>
              </a:rPr>
              <a:t>Client/Customer (Age: 42 years old) came into the office to apply for Energy assistance today.  She stated that in her household is her husband aged 45, her 5-year-old daughter, and elderly father who is 78. </a:t>
            </a:r>
          </a:p>
          <a:p>
            <a:endParaRPr lang="en-US" sz="1412" dirty="0">
              <a:solidFill>
                <a:schemeClr val="bg1"/>
              </a:solidFill>
              <a:latin typeface="Segoe Pro Display" charset="0"/>
              <a:ea typeface="Segoe Pro Display" charset="0"/>
              <a:cs typeface="Segoe Pro Display" charset="0"/>
            </a:endParaRPr>
          </a:p>
          <a:p>
            <a:r>
              <a:rPr lang="en-US" sz="1412" dirty="0">
                <a:solidFill>
                  <a:schemeClr val="bg1"/>
                </a:solidFill>
                <a:latin typeface="Segoe Pro Display" charset="0"/>
                <a:ea typeface="Segoe Pro Display" charset="0"/>
                <a:cs typeface="Segoe Pro Display" charset="0"/>
              </a:rPr>
              <a:t>She stated that she does Instacart and only makes an average of $600 per month per the dashboard from the Instacart app that she presented on today. Her husband lost his job 2 months ago and has no income. Her father has SSI in the amount of $625 per month. </a:t>
            </a:r>
          </a:p>
          <a:p>
            <a:endParaRPr lang="en-US" sz="1412" dirty="0">
              <a:solidFill>
                <a:schemeClr val="bg1"/>
              </a:solidFill>
              <a:latin typeface="Segoe Pro Display" charset="0"/>
              <a:ea typeface="Segoe Pro Display" charset="0"/>
              <a:cs typeface="Segoe Pro Display" charset="0"/>
            </a:endParaRPr>
          </a:p>
          <a:p>
            <a:r>
              <a:rPr lang="en-US" sz="1412" dirty="0">
                <a:solidFill>
                  <a:schemeClr val="bg1"/>
                </a:solidFill>
                <a:latin typeface="Segoe Pro Display" charset="0"/>
                <a:ea typeface="Segoe Pro Display" charset="0"/>
                <a:cs typeface="Segoe Pro Display" charset="0"/>
              </a:rPr>
              <a:t>Their rent has been paid in the amount of $825 by another organization and their utility bill has a cut off notice and is $303.  We are currently under a heat advisory.</a:t>
            </a:r>
            <a:endParaRPr lang="en-US" sz="1235" dirty="0">
              <a:solidFill>
                <a:schemeClr val="bg1"/>
              </a:solidFill>
              <a:latin typeface="Segoe Pro Display" charset="0"/>
              <a:ea typeface="Segoe Pro Display" charset="0"/>
              <a:cs typeface="Segoe Pro Display" charset="0"/>
            </a:endParaRPr>
          </a:p>
        </p:txBody>
      </p:sp>
      <p:sp>
        <p:nvSpPr>
          <p:cNvPr id="20" name="TextBox 19">
            <a:extLst>
              <a:ext uri="{FF2B5EF4-FFF2-40B4-BE49-F238E27FC236}">
                <a16:creationId xmlns:a16="http://schemas.microsoft.com/office/drawing/2014/main" id="{AACC9BC4-0A09-52D4-4E9B-BC2A61BEB462}"/>
              </a:ext>
            </a:extLst>
          </p:cNvPr>
          <p:cNvSpPr txBox="1"/>
          <p:nvPr/>
        </p:nvSpPr>
        <p:spPr>
          <a:xfrm>
            <a:off x="98043" y="1597265"/>
            <a:ext cx="7322313" cy="363946"/>
          </a:xfrm>
          <a:prstGeom prst="rect">
            <a:avLst/>
          </a:prstGeom>
          <a:noFill/>
        </p:spPr>
        <p:txBody>
          <a:bodyPr wrap="square">
            <a:spAutoFit/>
          </a:bodyPr>
          <a:lstStyle/>
          <a:p>
            <a:r>
              <a:rPr lang="en-US" sz="1765" b="1" u="sng" dirty="0">
                <a:solidFill>
                  <a:schemeClr val="bg1"/>
                </a:solidFill>
                <a:latin typeface="Segoe Pro Display" charset="0"/>
                <a:ea typeface="Segoe Pro Display" charset="0"/>
                <a:cs typeface="Segoe Pro Display" charset="0"/>
              </a:rPr>
              <a:t>Scenario</a:t>
            </a:r>
          </a:p>
        </p:txBody>
      </p:sp>
      <p:sp>
        <p:nvSpPr>
          <p:cNvPr id="11" name="TextBox 10">
            <a:extLst>
              <a:ext uri="{FF2B5EF4-FFF2-40B4-BE49-F238E27FC236}">
                <a16:creationId xmlns:a16="http://schemas.microsoft.com/office/drawing/2014/main" id="{53891F19-B354-828A-7D0A-C59FF893137D}"/>
              </a:ext>
            </a:extLst>
          </p:cNvPr>
          <p:cNvSpPr txBox="1"/>
          <p:nvPr/>
        </p:nvSpPr>
        <p:spPr>
          <a:xfrm>
            <a:off x="98042" y="4268982"/>
            <a:ext cx="6211472" cy="363946"/>
          </a:xfrm>
          <a:prstGeom prst="rect">
            <a:avLst/>
          </a:prstGeom>
          <a:noFill/>
        </p:spPr>
        <p:txBody>
          <a:bodyPr wrap="square" rtlCol="0">
            <a:spAutoFit/>
          </a:bodyPr>
          <a:lstStyle/>
          <a:p>
            <a:r>
              <a:rPr lang="en-US" sz="1765" b="1" u="sng" dirty="0">
                <a:solidFill>
                  <a:schemeClr val="bg1"/>
                </a:solidFill>
              </a:rPr>
              <a:t>Mapping It Out</a:t>
            </a:r>
          </a:p>
        </p:txBody>
      </p:sp>
      <p:graphicFrame>
        <p:nvGraphicFramePr>
          <p:cNvPr id="12" name="Table 17">
            <a:extLst>
              <a:ext uri="{FF2B5EF4-FFF2-40B4-BE49-F238E27FC236}">
                <a16:creationId xmlns:a16="http://schemas.microsoft.com/office/drawing/2014/main" id="{F6940A3E-FDA0-14CF-A258-2AADA6E3D4ED}"/>
              </a:ext>
            </a:extLst>
          </p:cNvPr>
          <p:cNvGraphicFramePr>
            <a:graphicFrameLocks noGrp="1"/>
          </p:cNvGraphicFramePr>
          <p:nvPr>
            <p:extLst>
              <p:ext uri="{D42A27DB-BD31-4B8C-83A1-F6EECF244321}">
                <p14:modId xmlns:p14="http://schemas.microsoft.com/office/powerpoint/2010/main" val="3235524080"/>
              </p:ext>
            </p:extLst>
          </p:nvPr>
        </p:nvGraphicFramePr>
        <p:xfrm>
          <a:off x="98043" y="4701298"/>
          <a:ext cx="6729164" cy="2741301"/>
        </p:xfrm>
        <a:graphic>
          <a:graphicData uri="http://schemas.openxmlformats.org/drawingml/2006/table">
            <a:tbl>
              <a:tblPr firstRow="1" bandRow="1">
                <a:tableStyleId>{5C22544A-7EE6-4342-B048-85BDC9FD1C3A}</a:tableStyleId>
              </a:tblPr>
              <a:tblGrid>
                <a:gridCol w="1132229">
                  <a:extLst>
                    <a:ext uri="{9D8B030D-6E8A-4147-A177-3AD203B41FA5}">
                      <a16:colId xmlns:a16="http://schemas.microsoft.com/office/drawing/2014/main" val="2230038612"/>
                    </a:ext>
                  </a:extLst>
                </a:gridCol>
                <a:gridCol w="661292">
                  <a:extLst>
                    <a:ext uri="{9D8B030D-6E8A-4147-A177-3AD203B41FA5}">
                      <a16:colId xmlns:a16="http://schemas.microsoft.com/office/drawing/2014/main" val="2827488872"/>
                    </a:ext>
                  </a:extLst>
                </a:gridCol>
                <a:gridCol w="704443">
                  <a:extLst>
                    <a:ext uri="{9D8B030D-6E8A-4147-A177-3AD203B41FA5}">
                      <a16:colId xmlns:a16="http://schemas.microsoft.com/office/drawing/2014/main" val="2973469964"/>
                    </a:ext>
                  </a:extLst>
                </a:gridCol>
                <a:gridCol w="907459">
                  <a:extLst>
                    <a:ext uri="{9D8B030D-6E8A-4147-A177-3AD203B41FA5}">
                      <a16:colId xmlns:a16="http://schemas.microsoft.com/office/drawing/2014/main" val="1062076265"/>
                    </a:ext>
                  </a:extLst>
                </a:gridCol>
                <a:gridCol w="757852">
                  <a:extLst>
                    <a:ext uri="{9D8B030D-6E8A-4147-A177-3AD203B41FA5}">
                      <a16:colId xmlns:a16="http://schemas.microsoft.com/office/drawing/2014/main" val="352980884"/>
                    </a:ext>
                  </a:extLst>
                </a:gridCol>
                <a:gridCol w="756908">
                  <a:extLst>
                    <a:ext uri="{9D8B030D-6E8A-4147-A177-3AD203B41FA5}">
                      <a16:colId xmlns:a16="http://schemas.microsoft.com/office/drawing/2014/main" val="2469074477"/>
                    </a:ext>
                  </a:extLst>
                </a:gridCol>
                <a:gridCol w="828530">
                  <a:extLst>
                    <a:ext uri="{9D8B030D-6E8A-4147-A177-3AD203B41FA5}">
                      <a16:colId xmlns:a16="http://schemas.microsoft.com/office/drawing/2014/main" val="3581095674"/>
                    </a:ext>
                  </a:extLst>
                </a:gridCol>
                <a:gridCol w="980451">
                  <a:extLst>
                    <a:ext uri="{9D8B030D-6E8A-4147-A177-3AD203B41FA5}">
                      <a16:colId xmlns:a16="http://schemas.microsoft.com/office/drawing/2014/main" val="3843579097"/>
                    </a:ext>
                  </a:extLst>
                </a:gridCol>
              </a:tblGrid>
              <a:tr h="361879">
                <a:tc gridSpan="8">
                  <a:txBody>
                    <a:bodyPr/>
                    <a:lstStyle/>
                    <a:p>
                      <a:pPr algn="l"/>
                      <a:r>
                        <a:rPr lang="en-US" sz="1400" dirty="0"/>
                        <a:t>About the Claimant:</a:t>
                      </a:r>
                    </a:p>
                  </a:txBody>
                  <a:tcPr marL="80682" marR="80682" marT="40341" marB="40341"/>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extLst>
                  <a:ext uri="{0D108BD9-81ED-4DB2-BD59-A6C34878D82A}">
                    <a16:rowId xmlns:a16="http://schemas.microsoft.com/office/drawing/2014/main" val="158520144"/>
                  </a:ext>
                </a:extLst>
              </a:tr>
              <a:tr h="511926">
                <a:tc>
                  <a:txBody>
                    <a:bodyPr/>
                    <a:lstStyle/>
                    <a:p>
                      <a:pPr algn="ctr"/>
                      <a:r>
                        <a:rPr lang="en-US" sz="1100" dirty="0"/>
                        <a:t>Household Member</a:t>
                      </a:r>
                    </a:p>
                  </a:txBody>
                  <a:tcPr marL="80682" marR="80682" marT="40341" marB="40341"/>
                </a:tc>
                <a:tc>
                  <a:txBody>
                    <a:bodyPr/>
                    <a:lstStyle/>
                    <a:p>
                      <a:pPr algn="ctr"/>
                      <a:r>
                        <a:rPr lang="en-US" sz="1100" dirty="0"/>
                        <a:t>Date of Birth</a:t>
                      </a:r>
                    </a:p>
                  </a:txBody>
                  <a:tcPr marL="80682" marR="80682" marT="40341" marB="40341"/>
                </a:tc>
                <a:tc>
                  <a:txBody>
                    <a:bodyPr/>
                    <a:lstStyle/>
                    <a:p>
                      <a:pPr algn="ctr"/>
                      <a:r>
                        <a:rPr lang="en-US" sz="1100" dirty="0"/>
                        <a:t>SSN</a:t>
                      </a:r>
                    </a:p>
                  </a:txBody>
                  <a:tcPr marL="80682" marR="80682" marT="40341" marB="40341"/>
                </a:tc>
                <a:tc>
                  <a:txBody>
                    <a:bodyPr/>
                    <a:lstStyle/>
                    <a:p>
                      <a:pPr algn="ctr"/>
                      <a:r>
                        <a:rPr lang="en-US" sz="1100" dirty="0"/>
                        <a:t>Address</a:t>
                      </a:r>
                    </a:p>
                    <a:p>
                      <a:pPr algn="ctr"/>
                      <a:r>
                        <a:rPr lang="en-US" sz="1100" dirty="0"/>
                        <a:t>Phone</a:t>
                      </a:r>
                    </a:p>
                  </a:txBody>
                  <a:tcPr marL="80682" marR="80682" marT="40341" marB="40341"/>
                </a:tc>
                <a:tc>
                  <a:txBody>
                    <a:bodyPr/>
                    <a:lstStyle/>
                    <a:p>
                      <a:pPr algn="ctr"/>
                      <a:r>
                        <a:rPr lang="en-US" sz="1100" dirty="0"/>
                        <a:t>Marital Status</a:t>
                      </a:r>
                    </a:p>
                  </a:txBody>
                  <a:tcPr marL="80682" marR="80682" marT="40341" marB="40341"/>
                </a:tc>
                <a:tc>
                  <a:txBody>
                    <a:bodyPr/>
                    <a:lstStyle/>
                    <a:p>
                      <a:pPr algn="ctr"/>
                      <a:r>
                        <a:rPr lang="en-US" sz="1100" dirty="0"/>
                        <a:t>US Citizen </a:t>
                      </a:r>
                    </a:p>
                  </a:txBody>
                  <a:tcPr marL="80682" marR="80682" marT="40341" marB="40341"/>
                </a:tc>
                <a:tc>
                  <a:txBody>
                    <a:bodyPr/>
                    <a:lstStyle/>
                    <a:p>
                      <a:pPr algn="ctr"/>
                      <a:r>
                        <a:rPr lang="en-US" sz="1100" dirty="0"/>
                        <a:t>Race</a:t>
                      </a:r>
                    </a:p>
                    <a:p>
                      <a:pPr algn="ctr"/>
                      <a:r>
                        <a:rPr lang="en-US" sz="1100" dirty="0"/>
                        <a:t>Ethnicity </a:t>
                      </a:r>
                    </a:p>
                  </a:txBody>
                  <a:tcPr marL="80682" marR="80682" marT="40341" marB="40341"/>
                </a:tc>
                <a:tc>
                  <a:txBody>
                    <a:bodyPr/>
                    <a:lstStyle/>
                    <a:p>
                      <a:pPr algn="ctr"/>
                      <a:r>
                        <a:rPr lang="en-US" sz="1100" dirty="0"/>
                        <a:t>Relationship </a:t>
                      </a:r>
                    </a:p>
                  </a:txBody>
                  <a:tcPr marL="80682" marR="80682" marT="40341" marB="40341"/>
                </a:tc>
                <a:extLst>
                  <a:ext uri="{0D108BD9-81ED-4DB2-BD59-A6C34878D82A}">
                    <a16:rowId xmlns:a16="http://schemas.microsoft.com/office/drawing/2014/main" val="491449015"/>
                  </a:ext>
                </a:extLst>
              </a:tr>
              <a:tr h="466874">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extLst>
                  <a:ext uri="{0D108BD9-81ED-4DB2-BD59-A6C34878D82A}">
                    <a16:rowId xmlns:a16="http://schemas.microsoft.com/office/drawing/2014/main" val="2453451390"/>
                  </a:ext>
                </a:extLst>
              </a:tr>
              <a:tr h="466874">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extLst>
                  <a:ext uri="{0D108BD9-81ED-4DB2-BD59-A6C34878D82A}">
                    <a16:rowId xmlns:a16="http://schemas.microsoft.com/office/drawing/2014/main" val="876344074"/>
                  </a:ext>
                </a:extLst>
              </a:tr>
              <a:tr h="466874">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extLst>
                  <a:ext uri="{0D108BD9-81ED-4DB2-BD59-A6C34878D82A}">
                    <a16:rowId xmlns:a16="http://schemas.microsoft.com/office/drawing/2014/main" val="2146787170"/>
                  </a:ext>
                </a:extLst>
              </a:tr>
              <a:tr h="466874">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extLst>
                  <a:ext uri="{0D108BD9-81ED-4DB2-BD59-A6C34878D82A}">
                    <a16:rowId xmlns:a16="http://schemas.microsoft.com/office/drawing/2014/main" val="2175053383"/>
                  </a:ext>
                </a:extLst>
              </a:tr>
            </a:tbl>
          </a:graphicData>
        </a:graphic>
      </p:graphicFrame>
    </p:spTree>
    <p:extLst>
      <p:ext uri="{BB962C8B-B14F-4D97-AF65-F5344CB8AC3E}">
        <p14:creationId xmlns:p14="http://schemas.microsoft.com/office/powerpoint/2010/main" val="40383860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1" y="874052"/>
            <a:ext cx="6874809" cy="8691484"/>
          </a:xfrm>
          <a:prstGeom prst="rect">
            <a:avLst/>
          </a:prstGeom>
          <a:solidFill>
            <a:srgbClr val="315D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Searching for Persons</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Registering Persons </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Application to Case</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Searching for Application Procedure</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Match Client  </a:t>
            </a:r>
          </a:p>
        </p:txBody>
      </p:sp>
      <p:sp>
        <p:nvSpPr>
          <p:cNvPr id="10" name="Rettangolo 9"/>
          <p:cNvSpPr/>
          <p:nvPr/>
        </p:nvSpPr>
        <p:spPr>
          <a:xfrm>
            <a:off x="98042" y="7538718"/>
            <a:ext cx="6745974" cy="1818611"/>
          </a:xfrm>
          <a:prstGeom prst="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8" dirty="0"/>
          </a:p>
        </p:txBody>
      </p:sp>
      <p:sp>
        <p:nvSpPr>
          <p:cNvPr id="8" name="Rettangolo 7"/>
          <p:cNvSpPr/>
          <p:nvPr/>
        </p:nvSpPr>
        <p:spPr>
          <a:xfrm>
            <a:off x="165033" y="853793"/>
            <a:ext cx="6508550" cy="1233030"/>
          </a:xfrm>
          <a:prstGeom prst="rect">
            <a:avLst/>
          </a:prstGeom>
        </p:spPr>
        <p:txBody>
          <a:bodyPr wrap="square">
            <a:spAutoFit/>
          </a:bodyPr>
          <a:lstStyle/>
          <a:p>
            <a:r>
              <a:rPr lang="en-US" sz="2471" dirty="0">
                <a:solidFill>
                  <a:schemeClr val="bg1"/>
                </a:solidFill>
              </a:rPr>
              <a:t>Activity #3: Energy Assistance – Low Income Energy Assistance Program (LIEAP)</a:t>
            </a:r>
            <a:endParaRPr lang="en-US" sz="8824" dirty="0">
              <a:solidFill>
                <a:schemeClr val="bg1"/>
              </a:solidFill>
              <a:latin typeface="Segoe Pro Display Light" charset="0"/>
              <a:ea typeface="Segoe Pro Display Light" charset="0"/>
              <a:cs typeface="Segoe Pro Display Light" charset="0"/>
            </a:endParaRPr>
          </a:p>
        </p:txBody>
      </p:sp>
      <p:pic>
        <p:nvPicPr>
          <p:cNvPr id="2" name="Immagine 1"/>
          <p:cNvPicPr>
            <a:picLocks noChangeAspect="1"/>
          </p:cNvPicPr>
          <p:nvPr/>
        </p:nvPicPr>
        <p:blipFill>
          <a:blip r:embed="rId3"/>
          <a:stretch>
            <a:fillRect/>
          </a:stretch>
        </p:blipFill>
        <p:spPr>
          <a:xfrm>
            <a:off x="3412191" y="4555191"/>
            <a:ext cx="33618" cy="33618"/>
          </a:xfrm>
          <a:prstGeom prst="rect">
            <a:avLst/>
          </a:prstGeom>
        </p:spPr>
      </p:pic>
      <p:sp>
        <p:nvSpPr>
          <p:cNvPr id="29" name="Rettangolo 28"/>
          <p:cNvSpPr/>
          <p:nvPr/>
        </p:nvSpPr>
        <p:spPr>
          <a:xfrm>
            <a:off x="165033" y="7845309"/>
            <a:ext cx="6035734" cy="255326"/>
          </a:xfrm>
          <a:prstGeom prst="rect">
            <a:avLst/>
          </a:prstGeom>
        </p:spPr>
        <p:txBody>
          <a:bodyPr wrap="square">
            <a:spAutoFit/>
          </a:bodyPr>
          <a:lstStyle/>
          <a:p>
            <a:r>
              <a:rPr lang="en-US" sz="1059" dirty="0">
                <a:solidFill>
                  <a:srgbClr val="315D99"/>
                </a:solidFill>
                <a:latin typeface="Segoe Pro Display" charset="0"/>
                <a:ea typeface="Segoe Pro Display" charset="0"/>
                <a:cs typeface="Segoe Pro Display" charset="0"/>
              </a:rPr>
              <a:t>Case Eligible.</a:t>
            </a:r>
            <a:endParaRPr lang="en-US" sz="1059" dirty="0">
              <a:latin typeface="Segoe Pro Display" charset="0"/>
              <a:ea typeface="Segoe Pro Display" charset="0"/>
              <a:cs typeface="Segoe Pro Display" charset="0"/>
            </a:endParaRPr>
          </a:p>
        </p:txBody>
      </p:sp>
      <p:sp>
        <p:nvSpPr>
          <p:cNvPr id="32" name="Rettangolo 31"/>
          <p:cNvSpPr/>
          <p:nvPr/>
        </p:nvSpPr>
        <p:spPr>
          <a:xfrm>
            <a:off x="165033" y="8324626"/>
            <a:ext cx="4994463" cy="1396793"/>
          </a:xfrm>
          <a:prstGeom prst="rect">
            <a:avLst/>
          </a:prstGeom>
        </p:spPr>
        <p:txBody>
          <a:bodyPr wrap="square">
            <a:spAutoFit/>
          </a:bodyPr>
          <a:lstStyle/>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Searching for Persons</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Registering Persons </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Searching for Application Procedure</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Match Client  </a:t>
            </a:r>
            <a:endParaRPr lang="en-US" sz="882" dirty="0">
              <a:solidFill>
                <a:srgbClr val="315D99"/>
              </a:solidFill>
              <a:latin typeface="Segoe Pro Display" charset="0"/>
              <a:ea typeface="Segoe Pro Display" charset="0"/>
              <a:cs typeface="Segoe Pro Display" charset="0"/>
            </a:endParaRPr>
          </a:p>
          <a:p>
            <a:pPr marL="151287" indent="-151287">
              <a:buFont typeface="Arial" panose="020B0604020202020204" pitchFamily="34" charset="0"/>
              <a:buChar char="•"/>
            </a:pPr>
            <a:r>
              <a:rPr lang="en-US" sz="1060" dirty="0">
                <a:solidFill>
                  <a:srgbClr val="315D99"/>
                </a:solidFill>
                <a:latin typeface="Segoe Pro Display" charset="0"/>
                <a:ea typeface="Segoe Pro Display" charset="0"/>
                <a:cs typeface="Segoe Pro Display" charset="0"/>
              </a:rPr>
              <a:t>Energy – LIEAP Application to Case </a:t>
            </a:r>
          </a:p>
          <a:p>
            <a:pPr marL="151287" indent="-151287">
              <a:buFont typeface="Arial" panose="020B0604020202020204" pitchFamily="34" charset="0"/>
              <a:buChar char="•"/>
            </a:pPr>
            <a:endParaRPr lang="en-US" sz="1060" dirty="0">
              <a:solidFill>
                <a:srgbClr val="315D99"/>
              </a:solidFill>
              <a:latin typeface="Segoe Pro Display" charset="0"/>
              <a:ea typeface="Segoe Pro Display" charset="0"/>
              <a:cs typeface="Segoe Pro Display" charset="0"/>
            </a:endParaRPr>
          </a:p>
          <a:p>
            <a:pPr marL="151287" indent="-151287">
              <a:buFont typeface="Arial" panose="020B0604020202020204" pitchFamily="34" charset="0"/>
              <a:buChar char="•"/>
            </a:pPr>
            <a:endParaRPr lang="en-US" sz="1060" dirty="0">
              <a:solidFill>
                <a:srgbClr val="315D99"/>
              </a:solidFill>
              <a:latin typeface="Segoe Pro Display" charset="0"/>
              <a:ea typeface="Segoe Pro Display" charset="0"/>
              <a:cs typeface="Segoe Pro Display" charset="0"/>
            </a:endParaRPr>
          </a:p>
          <a:p>
            <a:pPr marL="151287" indent="-151287">
              <a:buFont typeface="Arial" panose="020B0604020202020204" pitchFamily="34" charset="0"/>
              <a:buChar char="•"/>
            </a:pPr>
            <a:endParaRPr lang="en-US" sz="1060" dirty="0">
              <a:solidFill>
                <a:srgbClr val="315D99"/>
              </a:solidFill>
              <a:latin typeface="Segoe Pro Display" charset="0"/>
              <a:ea typeface="Segoe Pro Display" charset="0"/>
              <a:cs typeface="Segoe Pro Display" charset="0"/>
            </a:endParaRPr>
          </a:p>
        </p:txBody>
      </p:sp>
      <p:sp>
        <p:nvSpPr>
          <p:cNvPr id="35" name="Rettangolo 34"/>
          <p:cNvSpPr/>
          <p:nvPr/>
        </p:nvSpPr>
        <p:spPr>
          <a:xfrm>
            <a:off x="174838" y="7593786"/>
            <a:ext cx="6354957" cy="323165"/>
          </a:xfrm>
          <a:prstGeom prst="rect">
            <a:avLst/>
          </a:prstGeom>
          <a:noFill/>
        </p:spPr>
        <p:txBody>
          <a:bodyPr wrap="square">
            <a:spAutoFit/>
          </a:bodyPr>
          <a:lstStyle/>
          <a:p>
            <a:r>
              <a:rPr lang="en-US" sz="1500" b="1" dirty="0">
                <a:solidFill>
                  <a:srgbClr val="315D99"/>
                </a:solidFill>
                <a:latin typeface="Segoe Pro Display" charset="0"/>
                <a:ea typeface="Segoe Pro Display" charset="0"/>
                <a:cs typeface="Segoe Pro Display" charset="0"/>
              </a:rPr>
              <a:t>Expected Eligibility</a:t>
            </a:r>
          </a:p>
        </p:txBody>
      </p:sp>
      <p:sp>
        <p:nvSpPr>
          <p:cNvPr id="36" name="Rettangolo 35"/>
          <p:cNvSpPr/>
          <p:nvPr/>
        </p:nvSpPr>
        <p:spPr>
          <a:xfrm>
            <a:off x="165033" y="8068137"/>
            <a:ext cx="5307811" cy="323165"/>
          </a:xfrm>
          <a:prstGeom prst="rect">
            <a:avLst/>
          </a:prstGeom>
          <a:noFill/>
        </p:spPr>
        <p:txBody>
          <a:bodyPr wrap="square">
            <a:spAutoFit/>
          </a:bodyPr>
          <a:lstStyle/>
          <a:p>
            <a:r>
              <a:rPr lang="en-US" sz="1500" b="1" dirty="0">
                <a:solidFill>
                  <a:srgbClr val="315D99"/>
                </a:solidFill>
                <a:latin typeface="Segoe Pro Display" charset="0"/>
                <a:ea typeface="Segoe Pro Display" charset="0"/>
                <a:cs typeface="Segoe Pro Display" charset="0"/>
              </a:rPr>
              <a:t>Key Job Aids</a:t>
            </a:r>
          </a:p>
        </p:txBody>
      </p:sp>
      <p:pic>
        <p:nvPicPr>
          <p:cNvPr id="14" name="Picture 13" descr="Text&#10;&#10;Description automatically generated with low confidence">
            <a:extLst>
              <a:ext uri="{FF2B5EF4-FFF2-40B4-BE49-F238E27FC236}">
                <a16:creationId xmlns:a16="http://schemas.microsoft.com/office/drawing/2014/main" id="{888019A4-4E3A-C2D1-CD2F-85662E7B96A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83343" y="225278"/>
            <a:ext cx="1461771" cy="585688"/>
          </a:xfrm>
          <a:prstGeom prst="rect">
            <a:avLst/>
          </a:prstGeom>
        </p:spPr>
      </p:pic>
      <p:pic>
        <p:nvPicPr>
          <p:cNvPr id="15" name="Picture 2" descr="NC Community Colleges">
            <a:extLst>
              <a:ext uri="{FF2B5EF4-FFF2-40B4-BE49-F238E27FC236}">
                <a16:creationId xmlns:a16="http://schemas.microsoft.com/office/drawing/2014/main" id="{76003A22-04B9-3BC4-0B35-732CBFB4500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30568" y="245538"/>
            <a:ext cx="2201956" cy="545169"/>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8" descr="See the source image">
            <a:extLst>
              <a:ext uri="{FF2B5EF4-FFF2-40B4-BE49-F238E27FC236}">
                <a16:creationId xmlns:a16="http://schemas.microsoft.com/office/drawing/2014/main" id="{BD81FA91-FEAF-E6DB-2EB1-025C45D35E6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1590" y="266959"/>
            <a:ext cx="1653094" cy="545169"/>
          </a:xfrm>
          <a:prstGeom prst="rect">
            <a:avLst/>
          </a:prstGeom>
          <a:noFill/>
          <a:extLst>
            <a:ext uri="{909E8E84-426E-40DD-AFC4-6F175D3DCCD1}">
              <a14:hiddenFill xmlns:a14="http://schemas.microsoft.com/office/drawing/2010/main">
                <a:solidFill>
                  <a:srgbClr val="FFFFFF"/>
                </a:solidFill>
              </a14:hiddenFill>
            </a:ext>
          </a:extLst>
        </p:spPr>
      </p:pic>
      <p:sp>
        <p:nvSpPr>
          <p:cNvPr id="17" name="Rettangolo 31">
            <a:extLst>
              <a:ext uri="{FF2B5EF4-FFF2-40B4-BE49-F238E27FC236}">
                <a16:creationId xmlns:a16="http://schemas.microsoft.com/office/drawing/2014/main" id="{187EDC52-AECC-C499-5703-C1D4798532B6}"/>
              </a:ext>
            </a:extLst>
          </p:cNvPr>
          <p:cNvSpPr/>
          <p:nvPr/>
        </p:nvSpPr>
        <p:spPr>
          <a:xfrm>
            <a:off x="72823" y="2518902"/>
            <a:ext cx="6508549" cy="1396151"/>
          </a:xfrm>
          <a:prstGeom prst="rect">
            <a:avLst/>
          </a:prstGeom>
        </p:spPr>
        <p:txBody>
          <a:bodyPr wrap="square">
            <a:spAutoFit/>
          </a:bodyPr>
          <a:lstStyle/>
          <a:p>
            <a:r>
              <a:rPr lang="en-US" sz="1412" dirty="0">
                <a:solidFill>
                  <a:schemeClr val="bg1"/>
                </a:solidFill>
                <a:latin typeface="Segoe Pro Display" charset="0"/>
                <a:ea typeface="Segoe Pro Display" charset="0"/>
                <a:cs typeface="Segoe Pro Display" charset="0"/>
              </a:rPr>
              <a:t>Client/Customer (Age: 31 years old) visits the agency to apply for CIP for assistance with an electric bill for heating. She lives in the home alone. The electric service is in danger of being disconnected and the amount of the final notice is $225.00. </a:t>
            </a:r>
          </a:p>
          <a:p>
            <a:endParaRPr lang="en-US" sz="1412" dirty="0">
              <a:solidFill>
                <a:schemeClr val="bg1"/>
              </a:solidFill>
              <a:latin typeface="Segoe Pro Display" charset="0"/>
              <a:ea typeface="Segoe Pro Display" charset="0"/>
              <a:cs typeface="Segoe Pro Display" charset="0"/>
            </a:endParaRPr>
          </a:p>
          <a:p>
            <a:r>
              <a:rPr lang="en-US" sz="1412" dirty="0">
                <a:solidFill>
                  <a:schemeClr val="bg1"/>
                </a:solidFill>
                <a:latin typeface="Segoe Pro Display" charset="0"/>
                <a:ea typeface="Segoe Pro Display" charset="0"/>
                <a:cs typeface="Segoe Pro Display" charset="0"/>
              </a:rPr>
              <a:t>She is employed and has a monthly income of $1,000.00 per month. She has no resources.   </a:t>
            </a:r>
            <a:endParaRPr lang="en-US" sz="1235" dirty="0">
              <a:solidFill>
                <a:schemeClr val="bg1"/>
              </a:solidFill>
              <a:latin typeface="Segoe Pro Display" charset="0"/>
              <a:ea typeface="Segoe Pro Display" charset="0"/>
              <a:cs typeface="Segoe Pro Display" charset="0"/>
            </a:endParaRPr>
          </a:p>
        </p:txBody>
      </p:sp>
      <p:sp>
        <p:nvSpPr>
          <p:cNvPr id="20" name="TextBox 19">
            <a:extLst>
              <a:ext uri="{FF2B5EF4-FFF2-40B4-BE49-F238E27FC236}">
                <a16:creationId xmlns:a16="http://schemas.microsoft.com/office/drawing/2014/main" id="{AACC9BC4-0A09-52D4-4E9B-BC2A61BEB462}"/>
              </a:ext>
            </a:extLst>
          </p:cNvPr>
          <p:cNvSpPr txBox="1"/>
          <p:nvPr/>
        </p:nvSpPr>
        <p:spPr>
          <a:xfrm>
            <a:off x="98043" y="2201657"/>
            <a:ext cx="7322313" cy="363946"/>
          </a:xfrm>
          <a:prstGeom prst="rect">
            <a:avLst/>
          </a:prstGeom>
          <a:noFill/>
        </p:spPr>
        <p:txBody>
          <a:bodyPr wrap="square">
            <a:spAutoFit/>
          </a:bodyPr>
          <a:lstStyle/>
          <a:p>
            <a:r>
              <a:rPr lang="en-US" sz="1765" b="1" u="sng" dirty="0">
                <a:solidFill>
                  <a:schemeClr val="bg1"/>
                </a:solidFill>
                <a:latin typeface="Segoe Pro Display" charset="0"/>
                <a:ea typeface="Segoe Pro Display" charset="0"/>
                <a:cs typeface="Segoe Pro Display" charset="0"/>
              </a:rPr>
              <a:t>Scenario</a:t>
            </a:r>
          </a:p>
        </p:txBody>
      </p:sp>
      <p:sp>
        <p:nvSpPr>
          <p:cNvPr id="11" name="TextBox 10">
            <a:extLst>
              <a:ext uri="{FF2B5EF4-FFF2-40B4-BE49-F238E27FC236}">
                <a16:creationId xmlns:a16="http://schemas.microsoft.com/office/drawing/2014/main" id="{53891F19-B354-828A-7D0A-C59FF893137D}"/>
              </a:ext>
            </a:extLst>
          </p:cNvPr>
          <p:cNvSpPr txBox="1"/>
          <p:nvPr/>
        </p:nvSpPr>
        <p:spPr>
          <a:xfrm>
            <a:off x="0" y="4295626"/>
            <a:ext cx="6211472" cy="363946"/>
          </a:xfrm>
          <a:prstGeom prst="rect">
            <a:avLst/>
          </a:prstGeom>
          <a:noFill/>
        </p:spPr>
        <p:txBody>
          <a:bodyPr wrap="square" rtlCol="0">
            <a:spAutoFit/>
          </a:bodyPr>
          <a:lstStyle/>
          <a:p>
            <a:r>
              <a:rPr lang="en-US" sz="1765" b="1" u="sng" dirty="0">
                <a:solidFill>
                  <a:schemeClr val="bg1"/>
                </a:solidFill>
              </a:rPr>
              <a:t>Mapping It Out</a:t>
            </a:r>
          </a:p>
        </p:txBody>
      </p:sp>
      <p:graphicFrame>
        <p:nvGraphicFramePr>
          <p:cNvPr id="12" name="Table 17">
            <a:extLst>
              <a:ext uri="{FF2B5EF4-FFF2-40B4-BE49-F238E27FC236}">
                <a16:creationId xmlns:a16="http://schemas.microsoft.com/office/drawing/2014/main" id="{F6940A3E-FDA0-14CF-A258-2AADA6E3D4ED}"/>
              </a:ext>
            </a:extLst>
          </p:cNvPr>
          <p:cNvGraphicFramePr>
            <a:graphicFrameLocks noGrp="1"/>
          </p:cNvGraphicFramePr>
          <p:nvPr>
            <p:extLst>
              <p:ext uri="{D42A27DB-BD31-4B8C-83A1-F6EECF244321}">
                <p14:modId xmlns:p14="http://schemas.microsoft.com/office/powerpoint/2010/main" val="2450735992"/>
              </p:ext>
            </p:extLst>
          </p:nvPr>
        </p:nvGraphicFramePr>
        <p:xfrm>
          <a:off x="72823" y="4742917"/>
          <a:ext cx="6729164" cy="1340679"/>
        </p:xfrm>
        <a:graphic>
          <a:graphicData uri="http://schemas.openxmlformats.org/drawingml/2006/table">
            <a:tbl>
              <a:tblPr firstRow="1" bandRow="1">
                <a:tableStyleId>{5C22544A-7EE6-4342-B048-85BDC9FD1C3A}</a:tableStyleId>
              </a:tblPr>
              <a:tblGrid>
                <a:gridCol w="1132229">
                  <a:extLst>
                    <a:ext uri="{9D8B030D-6E8A-4147-A177-3AD203B41FA5}">
                      <a16:colId xmlns:a16="http://schemas.microsoft.com/office/drawing/2014/main" val="2230038612"/>
                    </a:ext>
                  </a:extLst>
                </a:gridCol>
                <a:gridCol w="661292">
                  <a:extLst>
                    <a:ext uri="{9D8B030D-6E8A-4147-A177-3AD203B41FA5}">
                      <a16:colId xmlns:a16="http://schemas.microsoft.com/office/drawing/2014/main" val="2827488872"/>
                    </a:ext>
                  </a:extLst>
                </a:gridCol>
                <a:gridCol w="704443">
                  <a:extLst>
                    <a:ext uri="{9D8B030D-6E8A-4147-A177-3AD203B41FA5}">
                      <a16:colId xmlns:a16="http://schemas.microsoft.com/office/drawing/2014/main" val="2973469964"/>
                    </a:ext>
                  </a:extLst>
                </a:gridCol>
                <a:gridCol w="907459">
                  <a:extLst>
                    <a:ext uri="{9D8B030D-6E8A-4147-A177-3AD203B41FA5}">
                      <a16:colId xmlns:a16="http://schemas.microsoft.com/office/drawing/2014/main" val="1062076265"/>
                    </a:ext>
                  </a:extLst>
                </a:gridCol>
                <a:gridCol w="757852">
                  <a:extLst>
                    <a:ext uri="{9D8B030D-6E8A-4147-A177-3AD203B41FA5}">
                      <a16:colId xmlns:a16="http://schemas.microsoft.com/office/drawing/2014/main" val="352980884"/>
                    </a:ext>
                  </a:extLst>
                </a:gridCol>
                <a:gridCol w="756908">
                  <a:extLst>
                    <a:ext uri="{9D8B030D-6E8A-4147-A177-3AD203B41FA5}">
                      <a16:colId xmlns:a16="http://schemas.microsoft.com/office/drawing/2014/main" val="2469074477"/>
                    </a:ext>
                  </a:extLst>
                </a:gridCol>
                <a:gridCol w="828530">
                  <a:extLst>
                    <a:ext uri="{9D8B030D-6E8A-4147-A177-3AD203B41FA5}">
                      <a16:colId xmlns:a16="http://schemas.microsoft.com/office/drawing/2014/main" val="3581095674"/>
                    </a:ext>
                  </a:extLst>
                </a:gridCol>
                <a:gridCol w="980451">
                  <a:extLst>
                    <a:ext uri="{9D8B030D-6E8A-4147-A177-3AD203B41FA5}">
                      <a16:colId xmlns:a16="http://schemas.microsoft.com/office/drawing/2014/main" val="3843579097"/>
                    </a:ext>
                  </a:extLst>
                </a:gridCol>
              </a:tblGrid>
              <a:tr h="361879">
                <a:tc gridSpan="8">
                  <a:txBody>
                    <a:bodyPr/>
                    <a:lstStyle/>
                    <a:p>
                      <a:pPr algn="l"/>
                      <a:r>
                        <a:rPr lang="en-US" sz="1400" dirty="0"/>
                        <a:t>About the Claimant:</a:t>
                      </a:r>
                    </a:p>
                  </a:txBody>
                  <a:tcPr marL="80682" marR="80682" marT="40341" marB="40341"/>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extLst>
                  <a:ext uri="{0D108BD9-81ED-4DB2-BD59-A6C34878D82A}">
                    <a16:rowId xmlns:a16="http://schemas.microsoft.com/office/drawing/2014/main" val="158520144"/>
                  </a:ext>
                </a:extLst>
              </a:tr>
              <a:tr h="511926">
                <a:tc>
                  <a:txBody>
                    <a:bodyPr/>
                    <a:lstStyle/>
                    <a:p>
                      <a:pPr algn="ctr"/>
                      <a:r>
                        <a:rPr lang="en-US" sz="1100" dirty="0"/>
                        <a:t>Household Member</a:t>
                      </a:r>
                    </a:p>
                  </a:txBody>
                  <a:tcPr marL="80682" marR="80682" marT="40341" marB="40341"/>
                </a:tc>
                <a:tc>
                  <a:txBody>
                    <a:bodyPr/>
                    <a:lstStyle/>
                    <a:p>
                      <a:pPr algn="ctr"/>
                      <a:r>
                        <a:rPr lang="en-US" sz="1100" dirty="0"/>
                        <a:t>Date of Birth</a:t>
                      </a:r>
                    </a:p>
                  </a:txBody>
                  <a:tcPr marL="80682" marR="80682" marT="40341" marB="40341"/>
                </a:tc>
                <a:tc>
                  <a:txBody>
                    <a:bodyPr/>
                    <a:lstStyle/>
                    <a:p>
                      <a:pPr algn="ctr"/>
                      <a:r>
                        <a:rPr lang="en-US" sz="1100" dirty="0"/>
                        <a:t>SSN</a:t>
                      </a:r>
                    </a:p>
                  </a:txBody>
                  <a:tcPr marL="80682" marR="80682" marT="40341" marB="40341"/>
                </a:tc>
                <a:tc>
                  <a:txBody>
                    <a:bodyPr/>
                    <a:lstStyle/>
                    <a:p>
                      <a:pPr algn="ctr"/>
                      <a:r>
                        <a:rPr lang="en-US" sz="1100" dirty="0"/>
                        <a:t>Address</a:t>
                      </a:r>
                    </a:p>
                    <a:p>
                      <a:pPr algn="ctr"/>
                      <a:r>
                        <a:rPr lang="en-US" sz="1100" dirty="0"/>
                        <a:t>Phone</a:t>
                      </a:r>
                    </a:p>
                  </a:txBody>
                  <a:tcPr marL="80682" marR="80682" marT="40341" marB="40341"/>
                </a:tc>
                <a:tc>
                  <a:txBody>
                    <a:bodyPr/>
                    <a:lstStyle/>
                    <a:p>
                      <a:pPr algn="ctr"/>
                      <a:r>
                        <a:rPr lang="en-US" sz="1100" dirty="0"/>
                        <a:t>Marital Status</a:t>
                      </a:r>
                    </a:p>
                  </a:txBody>
                  <a:tcPr marL="80682" marR="80682" marT="40341" marB="40341"/>
                </a:tc>
                <a:tc>
                  <a:txBody>
                    <a:bodyPr/>
                    <a:lstStyle/>
                    <a:p>
                      <a:pPr algn="ctr"/>
                      <a:r>
                        <a:rPr lang="en-US" sz="1100" dirty="0"/>
                        <a:t>US Citizen </a:t>
                      </a:r>
                    </a:p>
                  </a:txBody>
                  <a:tcPr marL="80682" marR="80682" marT="40341" marB="40341"/>
                </a:tc>
                <a:tc>
                  <a:txBody>
                    <a:bodyPr/>
                    <a:lstStyle/>
                    <a:p>
                      <a:pPr algn="ctr"/>
                      <a:r>
                        <a:rPr lang="en-US" sz="1100" dirty="0"/>
                        <a:t>Race</a:t>
                      </a:r>
                    </a:p>
                    <a:p>
                      <a:pPr algn="ctr"/>
                      <a:r>
                        <a:rPr lang="en-US" sz="1100" dirty="0"/>
                        <a:t>Ethnicity </a:t>
                      </a:r>
                    </a:p>
                  </a:txBody>
                  <a:tcPr marL="80682" marR="80682" marT="40341" marB="40341"/>
                </a:tc>
                <a:tc>
                  <a:txBody>
                    <a:bodyPr/>
                    <a:lstStyle/>
                    <a:p>
                      <a:pPr algn="ctr"/>
                      <a:r>
                        <a:rPr lang="en-US" sz="1100" dirty="0"/>
                        <a:t>Relationship </a:t>
                      </a:r>
                    </a:p>
                  </a:txBody>
                  <a:tcPr marL="80682" marR="80682" marT="40341" marB="40341"/>
                </a:tc>
                <a:extLst>
                  <a:ext uri="{0D108BD9-81ED-4DB2-BD59-A6C34878D82A}">
                    <a16:rowId xmlns:a16="http://schemas.microsoft.com/office/drawing/2014/main" val="491449015"/>
                  </a:ext>
                </a:extLst>
              </a:tr>
              <a:tr h="466874">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extLst>
                  <a:ext uri="{0D108BD9-81ED-4DB2-BD59-A6C34878D82A}">
                    <a16:rowId xmlns:a16="http://schemas.microsoft.com/office/drawing/2014/main" val="2453451390"/>
                  </a:ext>
                </a:extLst>
              </a:tr>
            </a:tbl>
          </a:graphicData>
        </a:graphic>
      </p:graphicFrame>
    </p:spTree>
    <p:extLst>
      <p:ext uri="{BB962C8B-B14F-4D97-AF65-F5344CB8AC3E}">
        <p14:creationId xmlns:p14="http://schemas.microsoft.com/office/powerpoint/2010/main" val="23844874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1" y="874052"/>
            <a:ext cx="6874809" cy="8691484"/>
          </a:xfrm>
          <a:prstGeom prst="rect">
            <a:avLst/>
          </a:prstGeom>
          <a:solidFill>
            <a:srgbClr val="315D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Searching for Persons</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Registering Persons </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Application to Case</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Searching for Application Procedure</a:t>
            </a:r>
          </a:p>
          <a:p>
            <a:pPr marL="151287" indent="-151287">
              <a:buFont typeface="Arial" panose="020B0604020202020204" pitchFamily="34" charset="0"/>
              <a:buChar char="•"/>
            </a:pPr>
            <a:endParaRPr lang="en-US" sz="1412" dirty="0">
              <a:solidFill>
                <a:srgbClr val="315D99"/>
              </a:solidFill>
              <a:latin typeface="Segoe Pro Display" charset="0"/>
              <a:ea typeface="Segoe Pro Display" charset="0"/>
              <a:cs typeface="Segoe Pro Display" charset="0"/>
            </a:endParaRPr>
          </a:p>
          <a:p>
            <a:pPr marL="151287" indent="-151287">
              <a:buFont typeface="Arial" panose="020B0604020202020204" pitchFamily="34" charset="0"/>
              <a:buChar char="•"/>
            </a:pPr>
            <a:endParaRPr lang="en-US" sz="1412" dirty="0">
              <a:solidFill>
                <a:srgbClr val="315D99"/>
              </a:solidFill>
              <a:latin typeface="Segoe Pro Display" charset="0"/>
              <a:ea typeface="Segoe Pro Display" charset="0"/>
              <a:cs typeface="Segoe Pro Display" charset="0"/>
            </a:endParaRPr>
          </a:p>
          <a:p>
            <a:pPr marL="151287" indent="-151287">
              <a:buFont typeface="Arial" panose="020B0604020202020204" pitchFamily="34" charset="0"/>
              <a:buChar char="•"/>
            </a:pPr>
            <a:endParaRPr lang="en-US" sz="1412" dirty="0">
              <a:solidFill>
                <a:srgbClr val="315D99"/>
              </a:solidFill>
              <a:latin typeface="Segoe Pro Display" charset="0"/>
              <a:ea typeface="Segoe Pro Display" charset="0"/>
              <a:cs typeface="Segoe Pro Display" charset="0"/>
            </a:endParaRPr>
          </a:p>
          <a:p>
            <a:pPr marL="151287" indent="-151287">
              <a:buFont typeface="Arial" panose="020B0604020202020204" pitchFamily="34" charset="0"/>
              <a:buChar char="•"/>
            </a:pPr>
            <a:endParaRPr lang="en-US" sz="1412" dirty="0">
              <a:solidFill>
                <a:srgbClr val="315D99"/>
              </a:solidFill>
              <a:latin typeface="Segoe Pro Display" charset="0"/>
              <a:ea typeface="Segoe Pro Display" charset="0"/>
              <a:cs typeface="Segoe Pro Display" charset="0"/>
            </a:endParaRPr>
          </a:p>
          <a:p>
            <a:r>
              <a:rPr lang="en-US" sz="1412" dirty="0">
                <a:solidFill>
                  <a:srgbClr val="315D99"/>
                </a:solidFill>
                <a:latin typeface="Segoe Pro Display" charset="0"/>
                <a:ea typeface="Segoe Pro Display" charset="0"/>
                <a:cs typeface="Segoe Pro Display" charset="0"/>
              </a:rPr>
              <a:t> </a:t>
            </a:r>
          </a:p>
          <a:p>
            <a:endParaRPr lang="en-US" sz="1412" b="1" u="sng" dirty="0">
              <a:solidFill>
                <a:srgbClr val="315D99"/>
              </a:solidFill>
              <a:latin typeface="Segoe Pro Display" charset="0"/>
              <a:ea typeface="Segoe Pro Display" charset="0"/>
              <a:cs typeface="Segoe Pro Display" charset="0"/>
            </a:endParaRPr>
          </a:p>
          <a:p>
            <a:r>
              <a:rPr lang="en-US" sz="1412" b="1" u="sng" dirty="0">
                <a:solidFill>
                  <a:schemeClr val="bg1"/>
                </a:solidFill>
                <a:latin typeface="Segoe Pro Display" charset="0"/>
                <a:ea typeface="Segoe Pro Display" charset="0"/>
                <a:cs typeface="Segoe Pro Display" charset="0"/>
              </a:rPr>
              <a:t>Note: </a:t>
            </a:r>
          </a:p>
          <a:p>
            <a:r>
              <a:rPr lang="en-US" sz="1412" i="1" dirty="0">
                <a:solidFill>
                  <a:schemeClr val="bg1"/>
                </a:solidFill>
                <a:latin typeface="Segoe Pro Display" charset="0"/>
                <a:ea typeface="Segoe Pro Display" charset="0"/>
                <a:cs typeface="Segoe Pro Display" charset="0"/>
              </a:rPr>
              <a:t>These would be two separate applications that are both eligible even though the brother now lives with the sister. CIP balance would follow the head of household member. </a:t>
            </a:r>
            <a:endParaRPr lang="en-US" sz="1412" i="1" dirty="0">
              <a:solidFill>
                <a:srgbClr val="315D99"/>
              </a:solidFill>
              <a:latin typeface="Segoe Pro Display" charset="0"/>
              <a:ea typeface="Segoe Pro Display" charset="0"/>
              <a:cs typeface="Segoe Pro Display" charset="0"/>
            </a:endParaRPr>
          </a:p>
        </p:txBody>
      </p:sp>
      <p:sp>
        <p:nvSpPr>
          <p:cNvPr id="10" name="Rettangolo 9"/>
          <p:cNvSpPr/>
          <p:nvPr/>
        </p:nvSpPr>
        <p:spPr>
          <a:xfrm>
            <a:off x="72822" y="7496169"/>
            <a:ext cx="6745974" cy="1957320"/>
          </a:xfrm>
          <a:prstGeom prst="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8" dirty="0"/>
          </a:p>
        </p:txBody>
      </p:sp>
      <p:sp>
        <p:nvSpPr>
          <p:cNvPr id="8" name="Rettangolo 7"/>
          <p:cNvSpPr/>
          <p:nvPr/>
        </p:nvSpPr>
        <p:spPr>
          <a:xfrm>
            <a:off x="165033" y="853793"/>
            <a:ext cx="6508550" cy="852798"/>
          </a:xfrm>
          <a:prstGeom prst="rect">
            <a:avLst/>
          </a:prstGeom>
        </p:spPr>
        <p:txBody>
          <a:bodyPr wrap="square">
            <a:spAutoFit/>
          </a:bodyPr>
          <a:lstStyle/>
          <a:p>
            <a:r>
              <a:rPr lang="en-US" sz="2471" dirty="0">
                <a:solidFill>
                  <a:schemeClr val="bg1"/>
                </a:solidFill>
              </a:rPr>
              <a:t>Activity #4: Energy Assistance – Crisis Intervention Program (CIP)</a:t>
            </a:r>
            <a:endParaRPr lang="en-US" sz="8824" dirty="0">
              <a:solidFill>
                <a:schemeClr val="bg1"/>
              </a:solidFill>
              <a:latin typeface="Segoe Pro Display Light" charset="0"/>
              <a:ea typeface="Segoe Pro Display Light" charset="0"/>
              <a:cs typeface="Segoe Pro Display Light" charset="0"/>
            </a:endParaRPr>
          </a:p>
        </p:txBody>
      </p:sp>
      <p:pic>
        <p:nvPicPr>
          <p:cNvPr id="2" name="Immagine 1"/>
          <p:cNvPicPr>
            <a:picLocks noChangeAspect="1"/>
          </p:cNvPicPr>
          <p:nvPr/>
        </p:nvPicPr>
        <p:blipFill>
          <a:blip r:embed="rId3"/>
          <a:stretch>
            <a:fillRect/>
          </a:stretch>
        </p:blipFill>
        <p:spPr>
          <a:xfrm>
            <a:off x="3412191" y="4555191"/>
            <a:ext cx="33618" cy="33618"/>
          </a:xfrm>
          <a:prstGeom prst="rect">
            <a:avLst/>
          </a:prstGeom>
        </p:spPr>
      </p:pic>
      <p:sp>
        <p:nvSpPr>
          <p:cNvPr id="29" name="Rettangolo 28"/>
          <p:cNvSpPr/>
          <p:nvPr/>
        </p:nvSpPr>
        <p:spPr>
          <a:xfrm>
            <a:off x="165033" y="7845309"/>
            <a:ext cx="6035734" cy="255326"/>
          </a:xfrm>
          <a:prstGeom prst="rect">
            <a:avLst/>
          </a:prstGeom>
        </p:spPr>
        <p:txBody>
          <a:bodyPr wrap="square">
            <a:spAutoFit/>
          </a:bodyPr>
          <a:lstStyle/>
          <a:p>
            <a:r>
              <a:rPr lang="en-US" sz="1059" dirty="0">
                <a:solidFill>
                  <a:srgbClr val="315D99"/>
                </a:solidFill>
                <a:latin typeface="Segoe Pro Display" charset="0"/>
                <a:ea typeface="Segoe Pro Display" charset="0"/>
                <a:cs typeface="Segoe Pro Display" charset="0"/>
              </a:rPr>
              <a:t>Case Eligible.</a:t>
            </a:r>
            <a:endParaRPr lang="en-US" sz="1059" dirty="0">
              <a:latin typeface="Segoe Pro Display" charset="0"/>
              <a:ea typeface="Segoe Pro Display" charset="0"/>
              <a:cs typeface="Segoe Pro Display" charset="0"/>
            </a:endParaRPr>
          </a:p>
        </p:txBody>
      </p:sp>
      <p:sp>
        <p:nvSpPr>
          <p:cNvPr id="32" name="Rettangolo 31"/>
          <p:cNvSpPr/>
          <p:nvPr/>
        </p:nvSpPr>
        <p:spPr>
          <a:xfrm>
            <a:off x="165033" y="8324626"/>
            <a:ext cx="4994463" cy="1396793"/>
          </a:xfrm>
          <a:prstGeom prst="rect">
            <a:avLst/>
          </a:prstGeom>
        </p:spPr>
        <p:txBody>
          <a:bodyPr wrap="square">
            <a:spAutoFit/>
          </a:bodyPr>
          <a:lstStyle/>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Searching for Persons</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Registering Persons </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Searching for Application Procedure</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Match Client  </a:t>
            </a:r>
            <a:endParaRPr lang="en-US" sz="882" dirty="0">
              <a:solidFill>
                <a:srgbClr val="315D99"/>
              </a:solidFill>
              <a:latin typeface="Segoe Pro Display" charset="0"/>
              <a:ea typeface="Segoe Pro Display" charset="0"/>
              <a:cs typeface="Segoe Pro Display" charset="0"/>
            </a:endParaRPr>
          </a:p>
          <a:p>
            <a:pPr marL="151287" indent="-151287">
              <a:buFont typeface="Arial" panose="020B0604020202020204" pitchFamily="34" charset="0"/>
              <a:buChar char="•"/>
            </a:pPr>
            <a:r>
              <a:rPr lang="en-US" sz="1060" dirty="0">
                <a:solidFill>
                  <a:srgbClr val="315D99"/>
                </a:solidFill>
                <a:latin typeface="Segoe Pro Display" charset="0"/>
                <a:ea typeface="Segoe Pro Display" charset="0"/>
                <a:cs typeface="Segoe Pro Display" charset="0"/>
              </a:rPr>
              <a:t>Energy – CIP Application to Case</a:t>
            </a:r>
          </a:p>
          <a:p>
            <a:pPr marL="151287" indent="-151287">
              <a:buFont typeface="Arial" panose="020B0604020202020204" pitchFamily="34" charset="0"/>
              <a:buChar char="•"/>
            </a:pPr>
            <a:endParaRPr lang="en-US" sz="1060" dirty="0">
              <a:solidFill>
                <a:srgbClr val="315D99"/>
              </a:solidFill>
              <a:latin typeface="Segoe Pro Display" charset="0"/>
              <a:ea typeface="Segoe Pro Display" charset="0"/>
              <a:cs typeface="Segoe Pro Display" charset="0"/>
            </a:endParaRPr>
          </a:p>
          <a:p>
            <a:pPr marL="151287" indent="-151287">
              <a:buFont typeface="Arial" panose="020B0604020202020204" pitchFamily="34" charset="0"/>
              <a:buChar char="•"/>
            </a:pPr>
            <a:endParaRPr lang="en-US" sz="1060" dirty="0">
              <a:solidFill>
                <a:srgbClr val="315D99"/>
              </a:solidFill>
              <a:latin typeface="Segoe Pro Display" charset="0"/>
              <a:ea typeface="Segoe Pro Display" charset="0"/>
              <a:cs typeface="Segoe Pro Display" charset="0"/>
            </a:endParaRPr>
          </a:p>
          <a:p>
            <a:pPr marL="151287" indent="-151287">
              <a:buFont typeface="Arial" panose="020B0604020202020204" pitchFamily="34" charset="0"/>
              <a:buChar char="•"/>
            </a:pPr>
            <a:endParaRPr lang="en-US" sz="1060" dirty="0">
              <a:solidFill>
                <a:srgbClr val="315D99"/>
              </a:solidFill>
              <a:latin typeface="Segoe Pro Display" charset="0"/>
              <a:ea typeface="Segoe Pro Display" charset="0"/>
              <a:cs typeface="Segoe Pro Display" charset="0"/>
            </a:endParaRPr>
          </a:p>
        </p:txBody>
      </p:sp>
      <p:sp>
        <p:nvSpPr>
          <p:cNvPr id="35" name="Rettangolo 34"/>
          <p:cNvSpPr/>
          <p:nvPr/>
        </p:nvSpPr>
        <p:spPr>
          <a:xfrm>
            <a:off x="174838" y="7593786"/>
            <a:ext cx="6354957" cy="323165"/>
          </a:xfrm>
          <a:prstGeom prst="rect">
            <a:avLst/>
          </a:prstGeom>
          <a:noFill/>
        </p:spPr>
        <p:txBody>
          <a:bodyPr wrap="square">
            <a:spAutoFit/>
          </a:bodyPr>
          <a:lstStyle/>
          <a:p>
            <a:r>
              <a:rPr lang="en-US" sz="1500" b="1" dirty="0">
                <a:solidFill>
                  <a:srgbClr val="315D99"/>
                </a:solidFill>
                <a:latin typeface="Segoe Pro Display" charset="0"/>
                <a:ea typeface="Segoe Pro Display" charset="0"/>
                <a:cs typeface="Segoe Pro Display" charset="0"/>
              </a:rPr>
              <a:t>Expected Eligibility</a:t>
            </a:r>
          </a:p>
        </p:txBody>
      </p:sp>
      <p:sp>
        <p:nvSpPr>
          <p:cNvPr id="36" name="Rettangolo 35"/>
          <p:cNvSpPr/>
          <p:nvPr/>
        </p:nvSpPr>
        <p:spPr>
          <a:xfrm>
            <a:off x="165033" y="8068137"/>
            <a:ext cx="5307811" cy="323165"/>
          </a:xfrm>
          <a:prstGeom prst="rect">
            <a:avLst/>
          </a:prstGeom>
          <a:noFill/>
        </p:spPr>
        <p:txBody>
          <a:bodyPr wrap="square">
            <a:spAutoFit/>
          </a:bodyPr>
          <a:lstStyle/>
          <a:p>
            <a:r>
              <a:rPr lang="en-US" sz="1500" b="1" dirty="0">
                <a:solidFill>
                  <a:srgbClr val="315D99"/>
                </a:solidFill>
                <a:latin typeface="Segoe Pro Display" charset="0"/>
                <a:ea typeface="Segoe Pro Display" charset="0"/>
                <a:cs typeface="Segoe Pro Display" charset="0"/>
              </a:rPr>
              <a:t>Key Job Aids</a:t>
            </a:r>
          </a:p>
        </p:txBody>
      </p:sp>
      <p:pic>
        <p:nvPicPr>
          <p:cNvPr id="14" name="Picture 13" descr="Text&#10;&#10;Description automatically generated with low confidence">
            <a:extLst>
              <a:ext uri="{FF2B5EF4-FFF2-40B4-BE49-F238E27FC236}">
                <a16:creationId xmlns:a16="http://schemas.microsoft.com/office/drawing/2014/main" id="{888019A4-4E3A-C2D1-CD2F-85662E7B96A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83343" y="225278"/>
            <a:ext cx="1461771" cy="585688"/>
          </a:xfrm>
          <a:prstGeom prst="rect">
            <a:avLst/>
          </a:prstGeom>
        </p:spPr>
      </p:pic>
      <p:pic>
        <p:nvPicPr>
          <p:cNvPr id="15" name="Picture 2" descr="NC Community Colleges">
            <a:extLst>
              <a:ext uri="{FF2B5EF4-FFF2-40B4-BE49-F238E27FC236}">
                <a16:creationId xmlns:a16="http://schemas.microsoft.com/office/drawing/2014/main" id="{76003A22-04B9-3BC4-0B35-732CBFB4500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30568" y="245538"/>
            <a:ext cx="2201956" cy="545169"/>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8" descr="See the source image">
            <a:extLst>
              <a:ext uri="{FF2B5EF4-FFF2-40B4-BE49-F238E27FC236}">
                <a16:creationId xmlns:a16="http://schemas.microsoft.com/office/drawing/2014/main" id="{BD81FA91-FEAF-E6DB-2EB1-025C45D35E6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1590" y="266959"/>
            <a:ext cx="1653094" cy="545169"/>
          </a:xfrm>
          <a:prstGeom prst="rect">
            <a:avLst/>
          </a:prstGeom>
          <a:noFill/>
          <a:extLst>
            <a:ext uri="{909E8E84-426E-40DD-AFC4-6F175D3DCCD1}">
              <a14:hiddenFill xmlns:a14="http://schemas.microsoft.com/office/drawing/2010/main">
                <a:solidFill>
                  <a:srgbClr val="FFFFFF"/>
                </a:solidFill>
              </a14:hiddenFill>
            </a:ext>
          </a:extLst>
        </p:spPr>
      </p:pic>
      <p:sp>
        <p:nvSpPr>
          <p:cNvPr id="17" name="Rettangolo 31">
            <a:extLst>
              <a:ext uri="{FF2B5EF4-FFF2-40B4-BE49-F238E27FC236}">
                <a16:creationId xmlns:a16="http://schemas.microsoft.com/office/drawing/2014/main" id="{187EDC52-AECC-C499-5703-C1D4798532B6}"/>
              </a:ext>
            </a:extLst>
          </p:cNvPr>
          <p:cNvSpPr/>
          <p:nvPr/>
        </p:nvSpPr>
        <p:spPr>
          <a:xfrm>
            <a:off x="98043" y="1879640"/>
            <a:ext cx="6508549" cy="1396151"/>
          </a:xfrm>
          <a:prstGeom prst="rect">
            <a:avLst/>
          </a:prstGeom>
        </p:spPr>
        <p:txBody>
          <a:bodyPr wrap="square">
            <a:spAutoFit/>
          </a:bodyPr>
          <a:lstStyle/>
          <a:p>
            <a:r>
              <a:rPr lang="en-US" sz="1412" dirty="0">
                <a:solidFill>
                  <a:schemeClr val="bg1"/>
                </a:solidFill>
                <a:latin typeface="Segoe Pro Display" charset="0"/>
                <a:ea typeface="Segoe Pro Display" charset="0"/>
                <a:cs typeface="Segoe Pro Display" charset="0"/>
              </a:rPr>
              <a:t>Client/Customer (Age: 26 years old) lives in the city and receives CIP for his $600 bill. </a:t>
            </a:r>
          </a:p>
          <a:p>
            <a:endParaRPr lang="en-US" sz="1412" dirty="0">
              <a:solidFill>
                <a:schemeClr val="bg1"/>
              </a:solidFill>
              <a:latin typeface="Segoe Pro Display" charset="0"/>
              <a:ea typeface="Segoe Pro Display" charset="0"/>
              <a:cs typeface="Segoe Pro Display" charset="0"/>
            </a:endParaRPr>
          </a:p>
          <a:p>
            <a:r>
              <a:rPr lang="en-US" sz="1412" dirty="0">
                <a:solidFill>
                  <a:schemeClr val="bg1"/>
                </a:solidFill>
                <a:latin typeface="Segoe Pro Display" charset="0"/>
                <a:ea typeface="Segoe Pro Display" charset="0"/>
                <a:cs typeface="Segoe Pro Display" charset="0"/>
              </a:rPr>
              <a:t>He then moves in with his sister client/customer (Age: 30 years old) who also lives in the same city, 45 days later. She applies for CIP and needs $400 for a disconnection notice.</a:t>
            </a:r>
            <a:endParaRPr lang="en-US" sz="1235" dirty="0">
              <a:solidFill>
                <a:schemeClr val="bg1"/>
              </a:solidFill>
              <a:latin typeface="Segoe Pro Display" charset="0"/>
              <a:ea typeface="Segoe Pro Display" charset="0"/>
              <a:cs typeface="Segoe Pro Display" charset="0"/>
            </a:endParaRPr>
          </a:p>
        </p:txBody>
      </p:sp>
      <p:sp>
        <p:nvSpPr>
          <p:cNvPr id="20" name="TextBox 19">
            <a:extLst>
              <a:ext uri="{FF2B5EF4-FFF2-40B4-BE49-F238E27FC236}">
                <a16:creationId xmlns:a16="http://schemas.microsoft.com/office/drawing/2014/main" id="{AACC9BC4-0A09-52D4-4E9B-BC2A61BEB462}"/>
              </a:ext>
            </a:extLst>
          </p:cNvPr>
          <p:cNvSpPr txBox="1"/>
          <p:nvPr/>
        </p:nvSpPr>
        <p:spPr>
          <a:xfrm>
            <a:off x="98043" y="1597265"/>
            <a:ext cx="7322313" cy="363946"/>
          </a:xfrm>
          <a:prstGeom prst="rect">
            <a:avLst/>
          </a:prstGeom>
          <a:noFill/>
        </p:spPr>
        <p:txBody>
          <a:bodyPr wrap="square">
            <a:spAutoFit/>
          </a:bodyPr>
          <a:lstStyle/>
          <a:p>
            <a:r>
              <a:rPr lang="en-US" sz="1765" b="1" u="sng" dirty="0">
                <a:solidFill>
                  <a:schemeClr val="bg1"/>
                </a:solidFill>
                <a:latin typeface="Segoe Pro Display" charset="0"/>
                <a:ea typeface="Segoe Pro Display" charset="0"/>
                <a:cs typeface="Segoe Pro Display" charset="0"/>
              </a:rPr>
              <a:t>Scenario</a:t>
            </a:r>
          </a:p>
        </p:txBody>
      </p:sp>
      <p:sp>
        <p:nvSpPr>
          <p:cNvPr id="11" name="TextBox 10">
            <a:extLst>
              <a:ext uri="{FF2B5EF4-FFF2-40B4-BE49-F238E27FC236}">
                <a16:creationId xmlns:a16="http://schemas.microsoft.com/office/drawing/2014/main" id="{53891F19-B354-828A-7D0A-C59FF893137D}"/>
              </a:ext>
            </a:extLst>
          </p:cNvPr>
          <p:cNvSpPr txBox="1"/>
          <p:nvPr/>
        </p:nvSpPr>
        <p:spPr>
          <a:xfrm>
            <a:off x="98043" y="3426977"/>
            <a:ext cx="6211472" cy="363946"/>
          </a:xfrm>
          <a:prstGeom prst="rect">
            <a:avLst/>
          </a:prstGeom>
          <a:noFill/>
        </p:spPr>
        <p:txBody>
          <a:bodyPr wrap="square" rtlCol="0">
            <a:spAutoFit/>
          </a:bodyPr>
          <a:lstStyle/>
          <a:p>
            <a:r>
              <a:rPr lang="en-US" sz="1765" b="1" u="sng" dirty="0">
                <a:solidFill>
                  <a:schemeClr val="bg1"/>
                </a:solidFill>
              </a:rPr>
              <a:t>Mapping It Out</a:t>
            </a:r>
          </a:p>
        </p:txBody>
      </p:sp>
      <p:graphicFrame>
        <p:nvGraphicFramePr>
          <p:cNvPr id="12" name="Table 17">
            <a:extLst>
              <a:ext uri="{FF2B5EF4-FFF2-40B4-BE49-F238E27FC236}">
                <a16:creationId xmlns:a16="http://schemas.microsoft.com/office/drawing/2014/main" id="{F6940A3E-FDA0-14CF-A258-2AADA6E3D4ED}"/>
              </a:ext>
            </a:extLst>
          </p:cNvPr>
          <p:cNvGraphicFramePr>
            <a:graphicFrameLocks noGrp="1"/>
          </p:cNvGraphicFramePr>
          <p:nvPr>
            <p:extLst>
              <p:ext uri="{D42A27DB-BD31-4B8C-83A1-F6EECF244321}">
                <p14:modId xmlns:p14="http://schemas.microsoft.com/office/powerpoint/2010/main" val="1251066562"/>
              </p:ext>
            </p:extLst>
          </p:nvPr>
        </p:nvGraphicFramePr>
        <p:xfrm>
          <a:off x="72823" y="3811668"/>
          <a:ext cx="6729164" cy="1807553"/>
        </p:xfrm>
        <a:graphic>
          <a:graphicData uri="http://schemas.openxmlformats.org/drawingml/2006/table">
            <a:tbl>
              <a:tblPr firstRow="1" bandRow="1">
                <a:tableStyleId>{5C22544A-7EE6-4342-B048-85BDC9FD1C3A}</a:tableStyleId>
              </a:tblPr>
              <a:tblGrid>
                <a:gridCol w="1132229">
                  <a:extLst>
                    <a:ext uri="{9D8B030D-6E8A-4147-A177-3AD203B41FA5}">
                      <a16:colId xmlns:a16="http://schemas.microsoft.com/office/drawing/2014/main" val="2230038612"/>
                    </a:ext>
                  </a:extLst>
                </a:gridCol>
                <a:gridCol w="661292">
                  <a:extLst>
                    <a:ext uri="{9D8B030D-6E8A-4147-A177-3AD203B41FA5}">
                      <a16:colId xmlns:a16="http://schemas.microsoft.com/office/drawing/2014/main" val="2827488872"/>
                    </a:ext>
                  </a:extLst>
                </a:gridCol>
                <a:gridCol w="704443">
                  <a:extLst>
                    <a:ext uri="{9D8B030D-6E8A-4147-A177-3AD203B41FA5}">
                      <a16:colId xmlns:a16="http://schemas.microsoft.com/office/drawing/2014/main" val="2973469964"/>
                    </a:ext>
                  </a:extLst>
                </a:gridCol>
                <a:gridCol w="907459">
                  <a:extLst>
                    <a:ext uri="{9D8B030D-6E8A-4147-A177-3AD203B41FA5}">
                      <a16:colId xmlns:a16="http://schemas.microsoft.com/office/drawing/2014/main" val="1062076265"/>
                    </a:ext>
                  </a:extLst>
                </a:gridCol>
                <a:gridCol w="757852">
                  <a:extLst>
                    <a:ext uri="{9D8B030D-6E8A-4147-A177-3AD203B41FA5}">
                      <a16:colId xmlns:a16="http://schemas.microsoft.com/office/drawing/2014/main" val="352980884"/>
                    </a:ext>
                  </a:extLst>
                </a:gridCol>
                <a:gridCol w="756908">
                  <a:extLst>
                    <a:ext uri="{9D8B030D-6E8A-4147-A177-3AD203B41FA5}">
                      <a16:colId xmlns:a16="http://schemas.microsoft.com/office/drawing/2014/main" val="2469074477"/>
                    </a:ext>
                  </a:extLst>
                </a:gridCol>
                <a:gridCol w="828530">
                  <a:extLst>
                    <a:ext uri="{9D8B030D-6E8A-4147-A177-3AD203B41FA5}">
                      <a16:colId xmlns:a16="http://schemas.microsoft.com/office/drawing/2014/main" val="3581095674"/>
                    </a:ext>
                  </a:extLst>
                </a:gridCol>
                <a:gridCol w="980451">
                  <a:extLst>
                    <a:ext uri="{9D8B030D-6E8A-4147-A177-3AD203B41FA5}">
                      <a16:colId xmlns:a16="http://schemas.microsoft.com/office/drawing/2014/main" val="3843579097"/>
                    </a:ext>
                  </a:extLst>
                </a:gridCol>
              </a:tblGrid>
              <a:tr h="361879">
                <a:tc gridSpan="8">
                  <a:txBody>
                    <a:bodyPr/>
                    <a:lstStyle/>
                    <a:p>
                      <a:pPr algn="l"/>
                      <a:r>
                        <a:rPr lang="en-US" sz="1400" dirty="0"/>
                        <a:t>About the Claimant:</a:t>
                      </a:r>
                    </a:p>
                  </a:txBody>
                  <a:tcPr marL="80682" marR="80682" marT="40341" marB="40341"/>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extLst>
                  <a:ext uri="{0D108BD9-81ED-4DB2-BD59-A6C34878D82A}">
                    <a16:rowId xmlns:a16="http://schemas.microsoft.com/office/drawing/2014/main" val="158520144"/>
                  </a:ext>
                </a:extLst>
              </a:tr>
              <a:tr h="511926">
                <a:tc>
                  <a:txBody>
                    <a:bodyPr/>
                    <a:lstStyle/>
                    <a:p>
                      <a:pPr algn="ctr"/>
                      <a:r>
                        <a:rPr lang="en-US" sz="1100" dirty="0"/>
                        <a:t>Household Member</a:t>
                      </a:r>
                    </a:p>
                  </a:txBody>
                  <a:tcPr marL="80682" marR="80682" marT="40341" marB="40341"/>
                </a:tc>
                <a:tc>
                  <a:txBody>
                    <a:bodyPr/>
                    <a:lstStyle/>
                    <a:p>
                      <a:pPr algn="ctr"/>
                      <a:r>
                        <a:rPr lang="en-US" sz="1100" dirty="0"/>
                        <a:t>Date of Birth</a:t>
                      </a:r>
                    </a:p>
                  </a:txBody>
                  <a:tcPr marL="80682" marR="80682" marT="40341" marB="40341"/>
                </a:tc>
                <a:tc>
                  <a:txBody>
                    <a:bodyPr/>
                    <a:lstStyle/>
                    <a:p>
                      <a:pPr algn="ctr"/>
                      <a:r>
                        <a:rPr lang="en-US" sz="1100" dirty="0"/>
                        <a:t>SSN</a:t>
                      </a:r>
                    </a:p>
                  </a:txBody>
                  <a:tcPr marL="80682" marR="80682" marT="40341" marB="40341"/>
                </a:tc>
                <a:tc>
                  <a:txBody>
                    <a:bodyPr/>
                    <a:lstStyle/>
                    <a:p>
                      <a:pPr algn="ctr"/>
                      <a:r>
                        <a:rPr lang="en-US" sz="1100" dirty="0"/>
                        <a:t>Address</a:t>
                      </a:r>
                    </a:p>
                    <a:p>
                      <a:pPr algn="ctr"/>
                      <a:r>
                        <a:rPr lang="en-US" sz="1100" dirty="0"/>
                        <a:t>Phone</a:t>
                      </a:r>
                    </a:p>
                  </a:txBody>
                  <a:tcPr marL="80682" marR="80682" marT="40341" marB="40341"/>
                </a:tc>
                <a:tc>
                  <a:txBody>
                    <a:bodyPr/>
                    <a:lstStyle/>
                    <a:p>
                      <a:pPr algn="ctr"/>
                      <a:r>
                        <a:rPr lang="en-US" sz="1100" dirty="0"/>
                        <a:t>Marital Status</a:t>
                      </a:r>
                    </a:p>
                  </a:txBody>
                  <a:tcPr marL="80682" marR="80682" marT="40341" marB="40341"/>
                </a:tc>
                <a:tc>
                  <a:txBody>
                    <a:bodyPr/>
                    <a:lstStyle/>
                    <a:p>
                      <a:pPr algn="ctr"/>
                      <a:r>
                        <a:rPr lang="en-US" sz="1100" dirty="0"/>
                        <a:t>US Citizen </a:t>
                      </a:r>
                    </a:p>
                  </a:txBody>
                  <a:tcPr marL="80682" marR="80682" marT="40341" marB="40341"/>
                </a:tc>
                <a:tc>
                  <a:txBody>
                    <a:bodyPr/>
                    <a:lstStyle/>
                    <a:p>
                      <a:pPr algn="ctr"/>
                      <a:r>
                        <a:rPr lang="en-US" sz="1100" dirty="0"/>
                        <a:t>Race</a:t>
                      </a:r>
                    </a:p>
                    <a:p>
                      <a:pPr algn="ctr"/>
                      <a:r>
                        <a:rPr lang="en-US" sz="1100" dirty="0"/>
                        <a:t>Ethnicity </a:t>
                      </a:r>
                    </a:p>
                  </a:txBody>
                  <a:tcPr marL="80682" marR="80682" marT="40341" marB="40341"/>
                </a:tc>
                <a:tc>
                  <a:txBody>
                    <a:bodyPr/>
                    <a:lstStyle/>
                    <a:p>
                      <a:pPr algn="ctr"/>
                      <a:r>
                        <a:rPr lang="en-US" sz="1100" dirty="0"/>
                        <a:t>Relationship </a:t>
                      </a:r>
                    </a:p>
                  </a:txBody>
                  <a:tcPr marL="80682" marR="80682" marT="40341" marB="40341"/>
                </a:tc>
                <a:extLst>
                  <a:ext uri="{0D108BD9-81ED-4DB2-BD59-A6C34878D82A}">
                    <a16:rowId xmlns:a16="http://schemas.microsoft.com/office/drawing/2014/main" val="491449015"/>
                  </a:ext>
                </a:extLst>
              </a:tr>
              <a:tr h="466874">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extLst>
                  <a:ext uri="{0D108BD9-81ED-4DB2-BD59-A6C34878D82A}">
                    <a16:rowId xmlns:a16="http://schemas.microsoft.com/office/drawing/2014/main" val="2453451390"/>
                  </a:ext>
                </a:extLst>
              </a:tr>
              <a:tr h="466874">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extLst>
                  <a:ext uri="{0D108BD9-81ED-4DB2-BD59-A6C34878D82A}">
                    <a16:rowId xmlns:a16="http://schemas.microsoft.com/office/drawing/2014/main" val="3397585374"/>
                  </a:ext>
                </a:extLst>
              </a:tr>
            </a:tbl>
          </a:graphicData>
        </a:graphic>
      </p:graphicFrame>
    </p:spTree>
    <p:extLst>
      <p:ext uri="{BB962C8B-B14F-4D97-AF65-F5344CB8AC3E}">
        <p14:creationId xmlns:p14="http://schemas.microsoft.com/office/powerpoint/2010/main" val="37153732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1" y="874052"/>
            <a:ext cx="6874809" cy="8691484"/>
          </a:xfrm>
          <a:prstGeom prst="rect">
            <a:avLst/>
          </a:prstGeom>
          <a:solidFill>
            <a:srgbClr val="315D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Searching for Persons</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Registering Persons </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Application to Case</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Searching for Application Procedure</a:t>
            </a:r>
          </a:p>
          <a:p>
            <a:endParaRPr lang="en-US" sz="1412" b="1" u="sng" dirty="0">
              <a:solidFill>
                <a:schemeClr val="bg1"/>
              </a:solidFill>
              <a:latin typeface="Segoe Pro Display" charset="0"/>
              <a:ea typeface="Segoe Pro Display" charset="0"/>
              <a:cs typeface="Segoe Pro Display" charset="0"/>
            </a:endParaRPr>
          </a:p>
          <a:p>
            <a:endParaRPr lang="en-US" sz="1412" b="1" u="sng" dirty="0">
              <a:solidFill>
                <a:schemeClr val="bg1"/>
              </a:solidFill>
              <a:latin typeface="Segoe Pro Display" charset="0"/>
              <a:ea typeface="Segoe Pro Display" charset="0"/>
              <a:cs typeface="Segoe Pro Display" charset="0"/>
            </a:endParaRPr>
          </a:p>
          <a:p>
            <a:endParaRPr lang="en-US" sz="1412" b="1" u="sng" dirty="0">
              <a:solidFill>
                <a:schemeClr val="bg1"/>
              </a:solidFill>
              <a:latin typeface="Segoe Pro Display" charset="0"/>
              <a:ea typeface="Segoe Pro Display" charset="0"/>
              <a:cs typeface="Segoe Pro Display" charset="0"/>
            </a:endParaRPr>
          </a:p>
          <a:p>
            <a:endParaRPr lang="en-US" sz="1412" b="1" u="sng" dirty="0">
              <a:solidFill>
                <a:schemeClr val="bg1"/>
              </a:solidFill>
              <a:latin typeface="Segoe Pro Display" charset="0"/>
              <a:ea typeface="Segoe Pro Display" charset="0"/>
              <a:cs typeface="Segoe Pro Display" charset="0"/>
            </a:endParaRPr>
          </a:p>
          <a:p>
            <a:endParaRPr lang="en-US" sz="1412" b="1" u="sng" dirty="0">
              <a:solidFill>
                <a:schemeClr val="bg1"/>
              </a:solidFill>
              <a:latin typeface="Segoe Pro Display" charset="0"/>
              <a:ea typeface="Segoe Pro Display" charset="0"/>
              <a:cs typeface="Segoe Pro Display" charset="0"/>
            </a:endParaRPr>
          </a:p>
          <a:p>
            <a:endParaRPr lang="en-US" sz="1412" b="1" u="sng" dirty="0">
              <a:solidFill>
                <a:schemeClr val="bg1"/>
              </a:solidFill>
              <a:latin typeface="Segoe Pro Display" charset="0"/>
              <a:ea typeface="Segoe Pro Display" charset="0"/>
              <a:cs typeface="Segoe Pro Display" charset="0"/>
            </a:endParaRPr>
          </a:p>
          <a:p>
            <a:endParaRPr lang="en-US" sz="1412" b="1" u="sng" dirty="0">
              <a:solidFill>
                <a:schemeClr val="bg1"/>
              </a:solidFill>
              <a:latin typeface="Segoe Pro Display" charset="0"/>
              <a:ea typeface="Segoe Pro Display" charset="0"/>
              <a:cs typeface="Segoe Pro Display" charset="0"/>
            </a:endParaRPr>
          </a:p>
          <a:p>
            <a:r>
              <a:rPr lang="en-US" sz="1412" b="1" u="sng" dirty="0">
                <a:solidFill>
                  <a:schemeClr val="bg1"/>
                </a:solidFill>
                <a:latin typeface="Segoe Pro Display" charset="0"/>
                <a:ea typeface="Segoe Pro Display" charset="0"/>
                <a:cs typeface="Segoe Pro Display" charset="0"/>
              </a:rPr>
              <a:t>Note: </a:t>
            </a:r>
          </a:p>
          <a:p>
            <a:r>
              <a:rPr lang="en-US" sz="1412" dirty="0">
                <a:solidFill>
                  <a:schemeClr val="bg1"/>
                </a:solidFill>
                <a:latin typeface="Segoe Pro Display" charset="0"/>
                <a:ea typeface="Segoe Pro Display" charset="0"/>
                <a:cs typeface="Segoe Pro Display" charset="0"/>
              </a:rPr>
              <a:t>Applications taken in December for LIEAP are only for those with households that persons that are 60 years old and above and those how are receiving DAAS. </a:t>
            </a:r>
            <a:r>
              <a:rPr lang="en-US" sz="1412" dirty="0">
                <a:solidFill>
                  <a:srgbClr val="315D99"/>
                </a:solidFill>
                <a:latin typeface="Segoe Pro Display" charset="0"/>
                <a:ea typeface="Segoe Pro Display" charset="0"/>
                <a:cs typeface="Segoe Pro Display" charset="0"/>
              </a:rPr>
              <a:t>Match Client  </a:t>
            </a:r>
          </a:p>
        </p:txBody>
      </p:sp>
      <p:sp>
        <p:nvSpPr>
          <p:cNvPr id="10" name="Rettangolo 9"/>
          <p:cNvSpPr/>
          <p:nvPr/>
        </p:nvSpPr>
        <p:spPr>
          <a:xfrm>
            <a:off x="56013" y="7254754"/>
            <a:ext cx="6745974" cy="2253802"/>
          </a:xfrm>
          <a:prstGeom prst="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8" dirty="0"/>
          </a:p>
        </p:txBody>
      </p:sp>
      <p:sp>
        <p:nvSpPr>
          <p:cNvPr id="8" name="Rettangolo 7"/>
          <p:cNvSpPr/>
          <p:nvPr/>
        </p:nvSpPr>
        <p:spPr>
          <a:xfrm>
            <a:off x="165033" y="853793"/>
            <a:ext cx="6508550" cy="852798"/>
          </a:xfrm>
          <a:prstGeom prst="rect">
            <a:avLst/>
          </a:prstGeom>
        </p:spPr>
        <p:txBody>
          <a:bodyPr wrap="square">
            <a:spAutoFit/>
          </a:bodyPr>
          <a:lstStyle/>
          <a:p>
            <a:r>
              <a:rPr lang="en-US" sz="2471" dirty="0">
                <a:solidFill>
                  <a:schemeClr val="bg1"/>
                </a:solidFill>
              </a:rPr>
              <a:t>Activity #5: Energy Assistance – Dual Application - CIP &amp; LIEAP</a:t>
            </a:r>
            <a:endParaRPr lang="en-US" sz="8824" dirty="0">
              <a:solidFill>
                <a:schemeClr val="bg1"/>
              </a:solidFill>
              <a:latin typeface="Segoe Pro Display Light" charset="0"/>
              <a:ea typeface="Segoe Pro Display Light" charset="0"/>
              <a:cs typeface="Segoe Pro Display Light" charset="0"/>
            </a:endParaRPr>
          </a:p>
        </p:txBody>
      </p:sp>
      <p:pic>
        <p:nvPicPr>
          <p:cNvPr id="2" name="Immagine 1"/>
          <p:cNvPicPr>
            <a:picLocks noChangeAspect="1"/>
          </p:cNvPicPr>
          <p:nvPr/>
        </p:nvPicPr>
        <p:blipFill>
          <a:blip r:embed="rId3"/>
          <a:stretch>
            <a:fillRect/>
          </a:stretch>
        </p:blipFill>
        <p:spPr>
          <a:xfrm>
            <a:off x="3412191" y="4555191"/>
            <a:ext cx="33618" cy="33618"/>
          </a:xfrm>
          <a:prstGeom prst="rect">
            <a:avLst/>
          </a:prstGeom>
        </p:spPr>
      </p:pic>
      <p:sp>
        <p:nvSpPr>
          <p:cNvPr id="29" name="Rettangolo 28"/>
          <p:cNvSpPr/>
          <p:nvPr/>
        </p:nvSpPr>
        <p:spPr>
          <a:xfrm>
            <a:off x="174838" y="7521573"/>
            <a:ext cx="5978982" cy="418320"/>
          </a:xfrm>
          <a:prstGeom prst="rect">
            <a:avLst/>
          </a:prstGeom>
        </p:spPr>
        <p:txBody>
          <a:bodyPr wrap="square">
            <a:spAutoFit/>
          </a:bodyPr>
          <a:lstStyle/>
          <a:p>
            <a:r>
              <a:rPr lang="en-US" sz="1059" dirty="0">
                <a:solidFill>
                  <a:srgbClr val="315D99"/>
                </a:solidFill>
                <a:latin typeface="Segoe Pro Display" charset="0"/>
                <a:ea typeface="Segoe Pro Display" charset="0"/>
                <a:cs typeface="Segoe Pro Display" charset="0"/>
              </a:rPr>
              <a:t>Case Ineligible for LIEAP</a:t>
            </a:r>
          </a:p>
          <a:p>
            <a:r>
              <a:rPr lang="en-US" sz="1059" dirty="0">
                <a:solidFill>
                  <a:srgbClr val="315D99"/>
                </a:solidFill>
                <a:latin typeface="Segoe Pro Display" charset="0"/>
                <a:ea typeface="Segoe Pro Display" charset="0"/>
                <a:cs typeface="Segoe Pro Display" charset="0"/>
              </a:rPr>
              <a:t>Case Eligible for CIP .</a:t>
            </a:r>
            <a:endParaRPr lang="en-US" sz="1059" dirty="0">
              <a:latin typeface="Segoe Pro Display" charset="0"/>
              <a:ea typeface="Segoe Pro Display" charset="0"/>
              <a:cs typeface="Segoe Pro Display" charset="0"/>
            </a:endParaRPr>
          </a:p>
        </p:txBody>
      </p:sp>
      <p:sp>
        <p:nvSpPr>
          <p:cNvPr id="32" name="Rettangolo 31"/>
          <p:cNvSpPr/>
          <p:nvPr/>
        </p:nvSpPr>
        <p:spPr>
          <a:xfrm>
            <a:off x="98043" y="8177888"/>
            <a:ext cx="4994463" cy="1723036"/>
          </a:xfrm>
          <a:prstGeom prst="rect">
            <a:avLst/>
          </a:prstGeom>
        </p:spPr>
        <p:txBody>
          <a:bodyPr wrap="square">
            <a:spAutoFit/>
          </a:bodyPr>
          <a:lstStyle/>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Searching for Persons</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Registering Persons </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Searching for Application Procedure</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Match Client  </a:t>
            </a:r>
            <a:endParaRPr lang="en-US" sz="882" dirty="0">
              <a:solidFill>
                <a:srgbClr val="315D99"/>
              </a:solidFill>
              <a:latin typeface="Segoe Pro Display" charset="0"/>
              <a:ea typeface="Segoe Pro Display" charset="0"/>
              <a:cs typeface="Segoe Pro Display" charset="0"/>
            </a:endParaRPr>
          </a:p>
          <a:p>
            <a:pPr marL="151287" indent="-151287">
              <a:buFont typeface="Arial" panose="020B0604020202020204" pitchFamily="34" charset="0"/>
              <a:buChar char="•"/>
            </a:pPr>
            <a:r>
              <a:rPr lang="en-US" sz="1060" dirty="0">
                <a:solidFill>
                  <a:srgbClr val="315D99"/>
                </a:solidFill>
                <a:latin typeface="Segoe Pro Display" charset="0"/>
                <a:ea typeface="Segoe Pro Display" charset="0"/>
                <a:cs typeface="Segoe Pro Display" charset="0"/>
              </a:rPr>
              <a:t>Energy – CIP Application to Case</a:t>
            </a:r>
          </a:p>
          <a:p>
            <a:pPr marL="151287" indent="-151287">
              <a:buFont typeface="Arial" panose="020B0604020202020204" pitchFamily="34" charset="0"/>
              <a:buChar char="•"/>
            </a:pPr>
            <a:r>
              <a:rPr lang="en-US" sz="1060" dirty="0">
                <a:solidFill>
                  <a:srgbClr val="315D99"/>
                </a:solidFill>
                <a:latin typeface="Segoe Pro Display" charset="0"/>
                <a:ea typeface="Segoe Pro Display" charset="0"/>
                <a:cs typeface="Segoe Pro Display" charset="0"/>
              </a:rPr>
              <a:t>Energy – LIEAP Application to Case</a:t>
            </a:r>
          </a:p>
          <a:p>
            <a:pPr marL="151287" indent="-151287">
              <a:buFont typeface="Arial" panose="020B0604020202020204" pitchFamily="34" charset="0"/>
              <a:buChar char="•"/>
            </a:pPr>
            <a:r>
              <a:rPr lang="en-US" sz="1060" dirty="0">
                <a:solidFill>
                  <a:srgbClr val="315D99"/>
                </a:solidFill>
                <a:latin typeface="Segoe Pro Display" charset="0"/>
                <a:ea typeface="Segoe Pro Display" charset="0"/>
                <a:cs typeface="Segoe Pro Display" charset="0"/>
              </a:rPr>
              <a:t>Energy – CIP LIEAP Combined Application to Case </a:t>
            </a:r>
          </a:p>
          <a:p>
            <a:pPr marL="151287" indent="-151287">
              <a:buFont typeface="Arial" panose="020B0604020202020204" pitchFamily="34" charset="0"/>
              <a:buChar char="•"/>
            </a:pPr>
            <a:endParaRPr lang="en-US" sz="1060" dirty="0">
              <a:solidFill>
                <a:srgbClr val="315D99"/>
              </a:solidFill>
              <a:latin typeface="Segoe Pro Display" charset="0"/>
              <a:ea typeface="Segoe Pro Display" charset="0"/>
              <a:cs typeface="Segoe Pro Display" charset="0"/>
            </a:endParaRPr>
          </a:p>
          <a:p>
            <a:pPr marL="151287" indent="-151287">
              <a:buFont typeface="Arial" panose="020B0604020202020204" pitchFamily="34" charset="0"/>
              <a:buChar char="•"/>
            </a:pPr>
            <a:endParaRPr lang="en-US" sz="1060" dirty="0">
              <a:solidFill>
                <a:srgbClr val="315D99"/>
              </a:solidFill>
              <a:latin typeface="Segoe Pro Display" charset="0"/>
              <a:ea typeface="Segoe Pro Display" charset="0"/>
              <a:cs typeface="Segoe Pro Display" charset="0"/>
            </a:endParaRPr>
          </a:p>
          <a:p>
            <a:pPr marL="151287" indent="-151287">
              <a:buFont typeface="Arial" panose="020B0604020202020204" pitchFamily="34" charset="0"/>
              <a:buChar char="•"/>
            </a:pPr>
            <a:endParaRPr lang="en-US" sz="1060" dirty="0">
              <a:solidFill>
                <a:srgbClr val="315D99"/>
              </a:solidFill>
              <a:latin typeface="Segoe Pro Display" charset="0"/>
              <a:ea typeface="Segoe Pro Display" charset="0"/>
              <a:cs typeface="Segoe Pro Display" charset="0"/>
            </a:endParaRPr>
          </a:p>
        </p:txBody>
      </p:sp>
      <p:sp>
        <p:nvSpPr>
          <p:cNvPr id="35" name="Rettangolo 34"/>
          <p:cNvSpPr/>
          <p:nvPr/>
        </p:nvSpPr>
        <p:spPr>
          <a:xfrm>
            <a:off x="174838" y="7270621"/>
            <a:ext cx="6354957" cy="323165"/>
          </a:xfrm>
          <a:prstGeom prst="rect">
            <a:avLst/>
          </a:prstGeom>
          <a:noFill/>
        </p:spPr>
        <p:txBody>
          <a:bodyPr wrap="square">
            <a:spAutoFit/>
          </a:bodyPr>
          <a:lstStyle/>
          <a:p>
            <a:r>
              <a:rPr lang="en-US" sz="1500" b="1" dirty="0">
                <a:solidFill>
                  <a:srgbClr val="315D99"/>
                </a:solidFill>
                <a:latin typeface="Segoe Pro Display" charset="0"/>
                <a:ea typeface="Segoe Pro Display" charset="0"/>
                <a:cs typeface="Segoe Pro Display" charset="0"/>
              </a:rPr>
              <a:t>Expected Eligibility</a:t>
            </a:r>
          </a:p>
        </p:txBody>
      </p:sp>
      <p:sp>
        <p:nvSpPr>
          <p:cNvPr id="36" name="Rettangolo 35"/>
          <p:cNvSpPr/>
          <p:nvPr/>
        </p:nvSpPr>
        <p:spPr>
          <a:xfrm>
            <a:off x="165033" y="7954087"/>
            <a:ext cx="5307811" cy="323165"/>
          </a:xfrm>
          <a:prstGeom prst="rect">
            <a:avLst/>
          </a:prstGeom>
          <a:noFill/>
        </p:spPr>
        <p:txBody>
          <a:bodyPr wrap="square">
            <a:spAutoFit/>
          </a:bodyPr>
          <a:lstStyle/>
          <a:p>
            <a:r>
              <a:rPr lang="en-US" sz="1500" b="1" dirty="0">
                <a:solidFill>
                  <a:srgbClr val="315D99"/>
                </a:solidFill>
                <a:latin typeface="Segoe Pro Display" charset="0"/>
                <a:ea typeface="Segoe Pro Display" charset="0"/>
                <a:cs typeface="Segoe Pro Display" charset="0"/>
              </a:rPr>
              <a:t>Key Job Aids</a:t>
            </a:r>
          </a:p>
        </p:txBody>
      </p:sp>
      <p:pic>
        <p:nvPicPr>
          <p:cNvPr id="14" name="Picture 13" descr="Text&#10;&#10;Description automatically generated with low confidence">
            <a:extLst>
              <a:ext uri="{FF2B5EF4-FFF2-40B4-BE49-F238E27FC236}">
                <a16:creationId xmlns:a16="http://schemas.microsoft.com/office/drawing/2014/main" id="{888019A4-4E3A-C2D1-CD2F-85662E7B96A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83343" y="225278"/>
            <a:ext cx="1461771" cy="585688"/>
          </a:xfrm>
          <a:prstGeom prst="rect">
            <a:avLst/>
          </a:prstGeom>
        </p:spPr>
      </p:pic>
      <p:pic>
        <p:nvPicPr>
          <p:cNvPr id="15" name="Picture 2" descr="NC Community Colleges">
            <a:extLst>
              <a:ext uri="{FF2B5EF4-FFF2-40B4-BE49-F238E27FC236}">
                <a16:creationId xmlns:a16="http://schemas.microsoft.com/office/drawing/2014/main" id="{76003A22-04B9-3BC4-0B35-732CBFB4500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30568" y="245538"/>
            <a:ext cx="2201956" cy="545169"/>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8" descr="See the source image">
            <a:extLst>
              <a:ext uri="{FF2B5EF4-FFF2-40B4-BE49-F238E27FC236}">
                <a16:creationId xmlns:a16="http://schemas.microsoft.com/office/drawing/2014/main" id="{BD81FA91-FEAF-E6DB-2EB1-025C45D35E6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1590" y="266959"/>
            <a:ext cx="1653094" cy="545169"/>
          </a:xfrm>
          <a:prstGeom prst="rect">
            <a:avLst/>
          </a:prstGeom>
          <a:noFill/>
          <a:extLst>
            <a:ext uri="{909E8E84-426E-40DD-AFC4-6F175D3DCCD1}">
              <a14:hiddenFill xmlns:a14="http://schemas.microsoft.com/office/drawing/2010/main">
                <a:solidFill>
                  <a:srgbClr val="FFFFFF"/>
                </a:solidFill>
              </a14:hiddenFill>
            </a:ext>
          </a:extLst>
        </p:spPr>
      </p:pic>
      <p:sp>
        <p:nvSpPr>
          <p:cNvPr id="17" name="Rettangolo 31">
            <a:extLst>
              <a:ext uri="{FF2B5EF4-FFF2-40B4-BE49-F238E27FC236}">
                <a16:creationId xmlns:a16="http://schemas.microsoft.com/office/drawing/2014/main" id="{187EDC52-AECC-C499-5703-C1D4798532B6}"/>
              </a:ext>
            </a:extLst>
          </p:cNvPr>
          <p:cNvSpPr/>
          <p:nvPr/>
        </p:nvSpPr>
        <p:spPr>
          <a:xfrm>
            <a:off x="98043" y="1879640"/>
            <a:ext cx="6508549" cy="1830758"/>
          </a:xfrm>
          <a:prstGeom prst="rect">
            <a:avLst/>
          </a:prstGeom>
        </p:spPr>
        <p:txBody>
          <a:bodyPr wrap="square">
            <a:spAutoFit/>
          </a:bodyPr>
          <a:lstStyle/>
          <a:p>
            <a:r>
              <a:rPr lang="en-US" sz="1412" dirty="0">
                <a:solidFill>
                  <a:schemeClr val="bg1"/>
                </a:solidFill>
                <a:latin typeface="Segoe Pro Display" charset="0"/>
                <a:ea typeface="Segoe Pro Display" charset="0"/>
                <a:cs typeface="Segoe Pro Display" charset="0"/>
              </a:rPr>
              <a:t>Client/Customer (Age: 45 years old) and is applying in December to apply for both CIP and LIEAP. They are also applying for their daughter client/customer (Age: 5 years old). There is no one else in the home nor is there anyone receiving assistance through DAAS . </a:t>
            </a:r>
          </a:p>
          <a:p>
            <a:endParaRPr lang="en-US" sz="1412" dirty="0">
              <a:solidFill>
                <a:schemeClr val="bg1"/>
              </a:solidFill>
              <a:latin typeface="Segoe Pro Display" charset="0"/>
              <a:ea typeface="Segoe Pro Display" charset="0"/>
              <a:cs typeface="Segoe Pro Display" charset="0"/>
            </a:endParaRPr>
          </a:p>
          <a:p>
            <a:r>
              <a:rPr lang="en-US" sz="1412" dirty="0">
                <a:solidFill>
                  <a:schemeClr val="bg1"/>
                </a:solidFill>
                <a:latin typeface="Segoe Pro Display" charset="0"/>
                <a:ea typeface="Segoe Pro Display" charset="0"/>
                <a:cs typeface="Segoe Pro Display" charset="0"/>
              </a:rPr>
              <a:t>However, she also has a cut off notice for her utility bill in the amount of $185.00. As well she has a note from the pediatrician that states her daughter has a condition where she can not withstand extreme temperatures. </a:t>
            </a:r>
            <a:endParaRPr lang="en-US" sz="1235" dirty="0">
              <a:solidFill>
                <a:schemeClr val="bg1"/>
              </a:solidFill>
              <a:latin typeface="Segoe Pro Display" charset="0"/>
              <a:ea typeface="Segoe Pro Display" charset="0"/>
              <a:cs typeface="Segoe Pro Display" charset="0"/>
            </a:endParaRPr>
          </a:p>
        </p:txBody>
      </p:sp>
      <p:sp>
        <p:nvSpPr>
          <p:cNvPr id="20" name="TextBox 19">
            <a:extLst>
              <a:ext uri="{FF2B5EF4-FFF2-40B4-BE49-F238E27FC236}">
                <a16:creationId xmlns:a16="http://schemas.microsoft.com/office/drawing/2014/main" id="{AACC9BC4-0A09-52D4-4E9B-BC2A61BEB462}"/>
              </a:ext>
            </a:extLst>
          </p:cNvPr>
          <p:cNvSpPr txBox="1"/>
          <p:nvPr/>
        </p:nvSpPr>
        <p:spPr>
          <a:xfrm>
            <a:off x="98043" y="1597265"/>
            <a:ext cx="7322313" cy="363946"/>
          </a:xfrm>
          <a:prstGeom prst="rect">
            <a:avLst/>
          </a:prstGeom>
          <a:noFill/>
        </p:spPr>
        <p:txBody>
          <a:bodyPr wrap="square">
            <a:spAutoFit/>
          </a:bodyPr>
          <a:lstStyle/>
          <a:p>
            <a:r>
              <a:rPr lang="en-US" sz="1765" b="1" u="sng" dirty="0">
                <a:solidFill>
                  <a:schemeClr val="bg1"/>
                </a:solidFill>
                <a:latin typeface="Segoe Pro Display" charset="0"/>
                <a:ea typeface="Segoe Pro Display" charset="0"/>
                <a:cs typeface="Segoe Pro Display" charset="0"/>
              </a:rPr>
              <a:t>Scenario</a:t>
            </a:r>
          </a:p>
        </p:txBody>
      </p:sp>
      <p:sp>
        <p:nvSpPr>
          <p:cNvPr id="11" name="TextBox 10">
            <a:extLst>
              <a:ext uri="{FF2B5EF4-FFF2-40B4-BE49-F238E27FC236}">
                <a16:creationId xmlns:a16="http://schemas.microsoft.com/office/drawing/2014/main" id="{53891F19-B354-828A-7D0A-C59FF893137D}"/>
              </a:ext>
            </a:extLst>
          </p:cNvPr>
          <p:cNvSpPr txBox="1"/>
          <p:nvPr/>
        </p:nvSpPr>
        <p:spPr>
          <a:xfrm>
            <a:off x="0" y="3627076"/>
            <a:ext cx="6211472" cy="363946"/>
          </a:xfrm>
          <a:prstGeom prst="rect">
            <a:avLst/>
          </a:prstGeom>
          <a:noFill/>
        </p:spPr>
        <p:txBody>
          <a:bodyPr wrap="square" rtlCol="0">
            <a:spAutoFit/>
          </a:bodyPr>
          <a:lstStyle/>
          <a:p>
            <a:r>
              <a:rPr lang="en-US" sz="1765" b="1" u="sng" dirty="0">
                <a:solidFill>
                  <a:schemeClr val="bg1"/>
                </a:solidFill>
              </a:rPr>
              <a:t>Mapping It Out</a:t>
            </a:r>
          </a:p>
        </p:txBody>
      </p:sp>
      <p:graphicFrame>
        <p:nvGraphicFramePr>
          <p:cNvPr id="12" name="Table 17">
            <a:extLst>
              <a:ext uri="{FF2B5EF4-FFF2-40B4-BE49-F238E27FC236}">
                <a16:creationId xmlns:a16="http://schemas.microsoft.com/office/drawing/2014/main" id="{F6940A3E-FDA0-14CF-A258-2AADA6E3D4ED}"/>
              </a:ext>
            </a:extLst>
          </p:cNvPr>
          <p:cNvGraphicFramePr>
            <a:graphicFrameLocks noGrp="1"/>
          </p:cNvGraphicFramePr>
          <p:nvPr>
            <p:extLst>
              <p:ext uri="{D42A27DB-BD31-4B8C-83A1-F6EECF244321}">
                <p14:modId xmlns:p14="http://schemas.microsoft.com/office/powerpoint/2010/main" val="939660064"/>
              </p:ext>
            </p:extLst>
          </p:nvPr>
        </p:nvGraphicFramePr>
        <p:xfrm>
          <a:off x="47609" y="4014724"/>
          <a:ext cx="6729164" cy="1807553"/>
        </p:xfrm>
        <a:graphic>
          <a:graphicData uri="http://schemas.openxmlformats.org/drawingml/2006/table">
            <a:tbl>
              <a:tblPr firstRow="1" bandRow="1">
                <a:tableStyleId>{5C22544A-7EE6-4342-B048-85BDC9FD1C3A}</a:tableStyleId>
              </a:tblPr>
              <a:tblGrid>
                <a:gridCol w="1132229">
                  <a:extLst>
                    <a:ext uri="{9D8B030D-6E8A-4147-A177-3AD203B41FA5}">
                      <a16:colId xmlns:a16="http://schemas.microsoft.com/office/drawing/2014/main" val="2230038612"/>
                    </a:ext>
                  </a:extLst>
                </a:gridCol>
                <a:gridCol w="661292">
                  <a:extLst>
                    <a:ext uri="{9D8B030D-6E8A-4147-A177-3AD203B41FA5}">
                      <a16:colId xmlns:a16="http://schemas.microsoft.com/office/drawing/2014/main" val="2827488872"/>
                    </a:ext>
                  </a:extLst>
                </a:gridCol>
                <a:gridCol w="704443">
                  <a:extLst>
                    <a:ext uri="{9D8B030D-6E8A-4147-A177-3AD203B41FA5}">
                      <a16:colId xmlns:a16="http://schemas.microsoft.com/office/drawing/2014/main" val="2973469964"/>
                    </a:ext>
                  </a:extLst>
                </a:gridCol>
                <a:gridCol w="907459">
                  <a:extLst>
                    <a:ext uri="{9D8B030D-6E8A-4147-A177-3AD203B41FA5}">
                      <a16:colId xmlns:a16="http://schemas.microsoft.com/office/drawing/2014/main" val="1062076265"/>
                    </a:ext>
                  </a:extLst>
                </a:gridCol>
                <a:gridCol w="757852">
                  <a:extLst>
                    <a:ext uri="{9D8B030D-6E8A-4147-A177-3AD203B41FA5}">
                      <a16:colId xmlns:a16="http://schemas.microsoft.com/office/drawing/2014/main" val="352980884"/>
                    </a:ext>
                  </a:extLst>
                </a:gridCol>
                <a:gridCol w="756908">
                  <a:extLst>
                    <a:ext uri="{9D8B030D-6E8A-4147-A177-3AD203B41FA5}">
                      <a16:colId xmlns:a16="http://schemas.microsoft.com/office/drawing/2014/main" val="2469074477"/>
                    </a:ext>
                  </a:extLst>
                </a:gridCol>
                <a:gridCol w="828530">
                  <a:extLst>
                    <a:ext uri="{9D8B030D-6E8A-4147-A177-3AD203B41FA5}">
                      <a16:colId xmlns:a16="http://schemas.microsoft.com/office/drawing/2014/main" val="3581095674"/>
                    </a:ext>
                  </a:extLst>
                </a:gridCol>
                <a:gridCol w="980451">
                  <a:extLst>
                    <a:ext uri="{9D8B030D-6E8A-4147-A177-3AD203B41FA5}">
                      <a16:colId xmlns:a16="http://schemas.microsoft.com/office/drawing/2014/main" val="3843579097"/>
                    </a:ext>
                  </a:extLst>
                </a:gridCol>
              </a:tblGrid>
              <a:tr h="361879">
                <a:tc gridSpan="8">
                  <a:txBody>
                    <a:bodyPr/>
                    <a:lstStyle/>
                    <a:p>
                      <a:pPr algn="l"/>
                      <a:r>
                        <a:rPr lang="en-US" sz="1400" dirty="0"/>
                        <a:t>About the Claimant:</a:t>
                      </a:r>
                    </a:p>
                  </a:txBody>
                  <a:tcPr marL="80682" marR="80682" marT="40341" marB="40341"/>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extLst>
                  <a:ext uri="{0D108BD9-81ED-4DB2-BD59-A6C34878D82A}">
                    <a16:rowId xmlns:a16="http://schemas.microsoft.com/office/drawing/2014/main" val="158520144"/>
                  </a:ext>
                </a:extLst>
              </a:tr>
              <a:tr h="511926">
                <a:tc>
                  <a:txBody>
                    <a:bodyPr/>
                    <a:lstStyle/>
                    <a:p>
                      <a:pPr algn="ctr"/>
                      <a:r>
                        <a:rPr lang="en-US" sz="1100" dirty="0"/>
                        <a:t>Household Member</a:t>
                      </a:r>
                    </a:p>
                  </a:txBody>
                  <a:tcPr marL="80682" marR="80682" marT="40341" marB="40341"/>
                </a:tc>
                <a:tc>
                  <a:txBody>
                    <a:bodyPr/>
                    <a:lstStyle/>
                    <a:p>
                      <a:pPr algn="ctr"/>
                      <a:r>
                        <a:rPr lang="en-US" sz="1100" dirty="0"/>
                        <a:t>Date of Birth</a:t>
                      </a:r>
                    </a:p>
                  </a:txBody>
                  <a:tcPr marL="80682" marR="80682" marT="40341" marB="40341"/>
                </a:tc>
                <a:tc>
                  <a:txBody>
                    <a:bodyPr/>
                    <a:lstStyle/>
                    <a:p>
                      <a:pPr algn="ctr"/>
                      <a:r>
                        <a:rPr lang="en-US" sz="1100" dirty="0"/>
                        <a:t>SSN</a:t>
                      </a:r>
                    </a:p>
                  </a:txBody>
                  <a:tcPr marL="80682" marR="80682" marT="40341" marB="40341"/>
                </a:tc>
                <a:tc>
                  <a:txBody>
                    <a:bodyPr/>
                    <a:lstStyle/>
                    <a:p>
                      <a:pPr algn="ctr"/>
                      <a:r>
                        <a:rPr lang="en-US" sz="1100" dirty="0"/>
                        <a:t>Address</a:t>
                      </a:r>
                    </a:p>
                    <a:p>
                      <a:pPr algn="ctr"/>
                      <a:r>
                        <a:rPr lang="en-US" sz="1100" dirty="0"/>
                        <a:t>Phone</a:t>
                      </a:r>
                    </a:p>
                  </a:txBody>
                  <a:tcPr marL="80682" marR="80682" marT="40341" marB="40341"/>
                </a:tc>
                <a:tc>
                  <a:txBody>
                    <a:bodyPr/>
                    <a:lstStyle/>
                    <a:p>
                      <a:pPr algn="ctr"/>
                      <a:r>
                        <a:rPr lang="en-US" sz="1100" dirty="0"/>
                        <a:t>Marital Status</a:t>
                      </a:r>
                    </a:p>
                  </a:txBody>
                  <a:tcPr marL="80682" marR="80682" marT="40341" marB="40341"/>
                </a:tc>
                <a:tc>
                  <a:txBody>
                    <a:bodyPr/>
                    <a:lstStyle/>
                    <a:p>
                      <a:pPr algn="ctr"/>
                      <a:r>
                        <a:rPr lang="en-US" sz="1100" dirty="0"/>
                        <a:t>US Citizen </a:t>
                      </a:r>
                    </a:p>
                  </a:txBody>
                  <a:tcPr marL="80682" marR="80682" marT="40341" marB="40341"/>
                </a:tc>
                <a:tc>
                  <a:txBody>
                    <a:bodyPr/>
                    <a:lstStyle/>
                    <a:p>
                      <a:pPr algn="ctr"/>
                      <a:r>
                        <a:rPr lang="en-US" sz="1100" dirty="0"/>
                        <a:t>Race</a:t>
                      </a:r>
                    </a:p>
                    <a:p>
                      <a:pPr algn="ctr"/>
                      <a:r>
                        <a:rPr lang="en-US" sz="1100" dirty="0"/>
                        <a:t>Ethnicity </a:t>
                      </a:r>
                    </a:p>
                  </a:txBody>
                  <a:tcPr marL="80682" marR="80682" marT="40341" marB="40341"/>
                </a:tc>
                <a:tc>
                  <a:txBody>
                    <a:bodyPr/>
                    <a:lstStyle/>
                    <a:p>
                      <a:pPr algn="ctr"/>
                      <a:r>
                        <a:rPr lang="en-US" sz="1100" dirty="0"/>
                        <a:t>Relationship </a:t>
                      </a:r>
                    </a:p>
                  </a:txBody>
                  <a:tcPr marL="80682" marR="80682" marT="40341" marB="40341"/>
                </a:tc>
                <a:extLst>
                  <a:ext uri="{0D108BD9-81ED-4DB2-BD59-A6C34878D82A}">
                    <a16:rowId xmlns:a16="http://schemas.microsoft.com/office/drawing/2014/main" val="491449015"/>
                  </a:ext>
                </a:extLst>
              </a:tr>
              <a:tr h="466874">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extLst>
                  <a:ext uri="{0D108BD9-81ED-4DB2-BD59-A6C34878D82A}">
                    <a16:rowId xmlns:a16="http://schemas.microsoft.com/office/drawing/2014/main" val="2453451390"/>
                  </a:ext>
                </a:extLst>
              </a:tr>
              <a:tr h="466874">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extLst>
                  <a:ext uri="{0D108BD9-81ED-4DB2-BD59-A6C34878D82A}">
                    <a16:rowId xmlns:a16="http://schemas.microsoft.com/office/drawing/2014/main" val="2692255281"/>
                  </a:ext>
                </a:extLst>
              </a:tr>
            </a:tbl>
          </a:graphicData>
        </a:graphic>
      </p:graphicFrame>
    </p:spTree>
    <p:extLst>
      <p:ext uri="{BB962C8B-B14F-4D97-AF65-F5344CB8AC3E}">
        <p14:creationId xmlns:p14="http://schemas.microsoft.com/office/powerpoint/2010/main" val="26213715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1" y="874052"/>
            <a:ext cx="6874809" cy="8691484"/>
          </a:xfrm>
          <a:prstGeom prst="rect">
            <a:avLst/>
          </a:prstGeom>
          <a:solidFill>
            <a:srgbClr val="315D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Searching for Persons</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Registering Persons </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Application to Case</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Searching for Application Procedure</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Match Client  </a:t>
            </a:r>
          </a:p>
        </p:txBody>
      </p:sp>
      <p:sp>
        <p:nvSpPr>
          <p:cNvPr id="10" name="Rettangolo 9"/>
          <p:cNvSpPr/>
          <p:nvPr/>
        </p:nvSpPr>
        <p:spPr>
          <a:xfrm>
            <a:off x="91472" y="7080902"/>
            <a:ext cx="6745974" cy="2418609"/>
          </a:xfrm>
          <a:prstGeom prst="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8" dirty="0"/>
          </a:p>
        </p:txBody>
      </p:sp>
      <p:sp>
        <p:nvSpPr>
          <p:cNvPr id="8" name="Rettangolo 7"/>
          <p:cNvSpPr/>
          <p:nvPr/>
        </p:nvSpPr>
        <p:spPr>
          <a:xfrm>
            <a:off x="72823" y="853793"/>
            <a:ext cx="6673582" cy="852798"/>
          </a:xfrm>
          <a:prstGeom prst="rect">
            <a:avLst/>
          </a:prstGeom>
        </p:spPr>
        <p:txBody>
          <a:bodyPr wrap="square">
            <a:spAutoFit/>
          </a:bodyPr>
          <a:lstStyle/>
          <a:p>
            <a:r>
              <a:rPr lang="en-US" sz="2471" dirty="0">
                <a:solidFill>
                  <a:schemeClr val="bg1"/>
                </a:solidFill>
              </a:rPr>
              <a:t>Activity #6: Energy Assistance – Low Income Energy Assistance Program (LIEAP)</a:t>
            </a:r>
            <a:endParaRPr lang="en-US" sz="8824" dirty="0">
              <a:solidFill>
                <a:schemeClr val="bg1"/>
              </a:solidFill>
              <a:latin typeface="Segoe Pro Display Light" charset="0"/>
              <a:ea typeface="Segoe Pro Display Light" charset="0"/>
              <a:cs typeface="Segoe Pro Display Light" charset="0"/>
            </a:endParaRPr>
          </a:p>
        </p:txBody>
      </p:sp>
      <p:pic>
        <p:nvPicPr>
          <p:cNvPr id="2" name="Immagine 1"/>
          <p:cNvPicPr>
            <a:picLocks noChangeAspect="1"/>
          </p:cNvPicPr>
          <p:nvPr/>
        </p:nvPicPr>
        <p:blipFill>
          <a:blip r:embed="rId3"/>
          <a:stretch>
            <a:fillRect/>
          </a:stretch>
        </p:blipFill>
        <p:spPr>
          <a:xfrm>
            <a:off x="3412191" y="4555191"/>
            <a:ext cx="33618" cy="33618"/>
          </a:xfrm>
          <a:prstGeom prst="rect">
            <a:avLst/>
          </a:prstGeom>
        </p:spPr>
      </p:pic>
      <p:sp>
        <p:nvSpPr>
          <p:cNvPr id="29" name="Rettangolo 28"/>
          <p:cNvSpPr/>
          <p:nvPr/>
        </p:nvSpPr>
        <p:spPr>
          <a:xfrm>
            <a:off x="96361" y="7423497"/>
            <a:ext cx="6035734" cy="255326"/>
          </a:xfrm>
          <a:prstGeom prst="rect">
            <a:avLst/>
          </a:prstGeom>
        </p:spPr>
        <p:txBody>
          <a:bodyPr wrap="square">
            <a:spAutoFit/>
          </a:bodyPr>
          <a:lstStyle/>
          <a:p>
            <a:r>
              <a:rPr lang="en-US" sz="1059" dirty="0">
                <a:solidFill>
                  <a:srgbClr val="315D99"/>
                </a:solidFill>
                <a:latin typeface="Segoe Pro Display" charset="0"/>
                <a:ea typeface="Segoe Pro Display" charset="0"/>
                <a:cs typeface="Segoe Pro Display" charset="0"/>
              </a:rPr>
              <a:t>Case Eligible.</a:t>
            </a:r>
            <a:endParaRPr lang="en-US" sz="1059" dirty="0">
              <a:latin typeface="Segoe Pro Display" charset="0"/>
              <a:ea typeface="Segoe Pro Display" charset="0"/>
              <a:cs typeface="Segoe Pro Display" charset="0"/>
            </a:endParaRPr>
          </a:p>
        </p:txBody>
      </p:sp>
      <p:sp>
        <p:nvSpPr>
          <p:cNvPr id="32" name="Rettangolo 31"/>
          <p:cNvSpPr/>
          <p:nvPr/>
        </p:nvSpPr>
        <p:spPr>
          <a:xfrm>
            <a:off x="20554" y="7931799"/>
            <a:ext cx="4994463" cy="1559786"/>
          </a:xfrm>
          <a:prstGeom prst="rect">
            <a:avLst/>
          </a:prstGeom>
        </p:spPr>
        <p:txBody>
          <a:bodyPr wrap="square">
            <a:spAutoFit/>
          </a:bodyPr>
          <a:lstStyle/>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Application to Case</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Registering Persons </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Searching for Persons</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Searching for Application Procedure</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Match Client  </a:t>
            </a:r>
            <a:endParaRPr lang="en-US" sz="882" dirty="0">
              <a:solidFill>
                <a:srgbClr val="315D99"/>
              </a:solidFill>
              <a:latin typeface="Segoe Pro Display" charset="0"/>
              <a:ea typeface="Segoe Pro Display" charset="0"/>
              <a:cs typeface="Segoe Pro Display" charset="0"/>
            </a:endParaRPr>
          </a:p>
          <a:p>
            <a:pPr marL="151287" indent="-151287">
              <a:buFont typeface="Arial" panose="020B0604020202020204" pitchFamily="34" charset="0"/>
              <a:buChar char="•"/>
            </a:pPr>
            <a:r>
              <a:rPr lang="en-US" sz="1060" dirty="0">
                <a:solidFill>
                  <a:srgbClr val="315D99"/>
                </a:solidFill>
                <a:latin typeface="Segoe Pro Display" charset="0"/>
                <a:ea typeface="Segoe Pro Display" charset="0"/>
                <a:cs typeface="Segoe Pro Display" charset="0"/>
              </a:rPr>
              <a:t>Energy – LIEAP Application to Case</a:t>
            </a:r>
          </a:p>
          <a:p>
            <a:pPr marL="151287" indent="-151287">
              <a:buFont typeface="Arial" panose="020B0604020202020204" pitchFamily="34" charset="0"/>
              <a:buChar char="•"/>
            </a:pPr>
            <a:endParaRPr lang="en-US" sz="1060" dirty="0">
              <a:solidFill>
                <a:srgbClr val="315D99"/>
              </a:solidFill>
              <a:latin typeface="Segoe Pro Display" charset="0"/>
              <a:ea typeface="Segoe Pro Display" charset="0"/>
              <a:cs typeface="Segoe Pro Display" charset="0"/>
            </a:endParaRPr>
          </a:p>
          <a:p>
            <a:pPr marL="151287" indent="-151287">
              <a:buFont typeface="Arial" panose="020B0604020202020204" pitchFamily="34" charset="0"/>
              <a:buChar char="•"/>
            </a:pPr>
            <a:endParaRPr lang="en-US" sz="1060" dirty="0">
              <a:solidFill>
                <a:srgbClr val="315D99"/>
              </a:solidFill>
              <a:latin typeface="Segoe Pro Display" charset="0"/>
              <a:ea typeface="Segoe Pro Display" charset="0"/>
              <a:cs typeface="Segoe Pro Display" charset="0"/>
            </a:endParaRPr>
          </a:p>
          <a:p>
            <a:pPr marL="151287" indent="-151287">
              <a:buFont typeface="Arial" panose="020B0604020202020204" pitchFamily="34" charset="0"/>
              <a:buChar char="•"/>
            </a:pPr>
            <a:endParaRPr lang="en-US" sz="1060" dirty="0">
              <a:solidFill>
                <a:srgbClr val="315D99"/>
              </a:solidFill>
              <a:latin typeface="Segoe Pro Display" charset="0"/>
              <a:ea typeface="Segoe Pro Display" charset="0"/>
              <a:cs typeface="Segoe Pro Display" charset="0"/>
            </a:endParaRPr>
          </a:p>
        </p:txBody>
      </p:sp>
      <p:sp>
        <p:nvSpPr>
          <p:cNvPr id="35" name="Rettangolo 34"/>
          <p:cNvSpPr/>
          <p:nvPr/>
        </p:nvSpPr>
        <p:spPr>
          <a:xfrm>
            <a:off x="58369" y="7186629"/>
            <a:ext cx="6354957" cy="323165"/>
          </a:xfrm>
          <a:prstGeom prst="rect">
            <a:avLst/>
          </a:prstGeom>
          <a:noFill/>
        </p:spPr>
        <p:txBody>
          <a:bodyPr wrap="square">
            <a:spAutoFit/>
          </a:bodyPr>
          <a:lstStyle/>
          <a:p>
            <a:r>
              <a:rPr lang="en-US" sz="1500" b="1" dirty="0">
                <a:solidFill>
                  <a:srgbClr val="315D99"/>
                </a:solidFill>
                <a:latin typeface="Segoe Pro Display" charset="0"/>
                <a:ea typeface="Segoe Pro Display" charset="0"/>
                <a:cs typeface="Segoe Pro Display" charset="0"/>
              </a:rPr>
              <a:t>Expected Eligibility</a:t>
            </a:r>
          </a:p>
        </p:txBody>
      </p:sp>
      <p:sp>
        <p:nvSpPr>
          <p:cNvPr id="36" name="Rettangolo 35"/>
          <p:cNvSpPr/>
          <p:nvPr/>
        </p:nvSpPr>
        <p:spPr>
          <a:xfrm>
            <a:off x="96361" y="7682585"/>
            <a:ext cx="5307811" cy="323165"/>
          </a:xfrm>
          <a:prstGeom prst="rect">
            <a:avLst/>
          </a:prstGeom>
          <a:noFill/>
        </p:spPr>
        <p:txBody>
          <a:bodyPr wrap="square">
            <a:spAutoFit/>
          </a:bodyPr>
          <a:lstStyle/>
          <a:p>
            <a:r>
              <a:rPr lang="en-US" sz="1500" b="1" dirty="0">
                <a:solidFill>
                  <a:srgbClr val="315D99"/>
                </a:solidFill>
                <a:latin typeface="Segoe Pro Display" charset="0"/>
                <a:ea typeface="Segoe Pro Display" charset="0"/>
                <a:cs typeface="Segoe Pro Display" charset="0"/>
              </a:rPr>
              <a:t>Key Job Aids</a:t>
            </a:r>
          </a:p>
        </p:txBody>
      </p:sp>
      <p:pic>
        <p:nvPicPr>
          <p:cNvPr id="14" name="Picture 13" descr="Text&#10;&#10;Description automatically generated with low confidence">
            <a:extLst>
              <a:ext uri="{FF2B5EF4-FFF2-40B4-BE49-F238E27FC236}">
                <a16:creationId xmlns:a16="http://schemas.microsoft.com/office/drawing/2014/main" id="{888019A4-4E3A-C2D1-CD2F-85662E7B96A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83343" y="225278"/>
            <a:ext cx="1461771" cy="585688"/>
          </a:xfrm>
          <a:prstGeom prst="rect">
            <a:avLst/>
          </a:prstGeom>
        </p:spPr>
      </p:pic>
      <p:pic>
        <p:nvPicPr>
          <p:cNvPr id="15" name="Picture 2" descr="NC Community Colleges">
            <a:extLst>
              <a:ext uri="{FF2B5EF4-FFF2-40B4-BE49-F238E27FC236}">
                <a16:creationId xmlns:a16="http://schemas.microsoft.com/office/drawing/2014/main" id="{76003A22-04B9-3BC4-0B35-732CBFB4500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30568" y="245538"/>
            <a:ext cx="2201956" cy="545169"/>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8" descr="See the source image">
            <a:extLst>
              <a:ext uri="{FF2B5EF4-FFF2-40B4-BE49-F238E27FC236}">
                <a16:creationId xmlns:a16="http://schemas.microsoft.com/office/drawing/2014/main" id="{BD81FA91-FEAF-E6DB-2EB1-025C45D35E6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1590" y="266959"/>
            <a:ext cx="1653094" cy="545169"/>
          </a:xfrm>
          <a:prstGeom prst="rect">
            <a:avLst/>
          </a:prstGeom>
          <a:noFill/>
          <a:extLst>
            <a:ext uri="{909E8E84-426E-40DD-AFC4-6F175D3DCCD1}">
              <a14:hiddenFill xmlns:a14="http://schemas.microsoft.com/office/drawing/2010/main">
                <a:solidFill>
                  <a:srgbClr val="FFFFFF"/>
                </a:solidFill>
              </a14:hiddenFill>
            </a:ext>
          </a:extLst>
        </p:spPr>
      </p:pic>
      <p:sp>
        <p:nvSpPr>
          <p:cNvPr id="17" name="Rettangolo 31">
            <a:extLst>
              <a:ext uri="{FF2B5EF4-FFF2-40B4-BE49-F238E27FC236}">
                <a16:creationId xmlns:a16="http://schemas.microsoft.com/office/drawing/2014/main" id="{187EDC52-AECC-C499-5703-C1D4798532B6}"/>
              </a:ext>
            </a:extLst>
          </p:cNvPr>
          <p:cNvSpPr/>
          <p:nvPr/>
        </p:nvSpPr>
        <p:spPr>
          <a:xfrm>
            <a:off x="72823" y="2094542"/>
            <a:ext cx="6508549" cy="1830758"/>
          </a:xfrm>
          <a:prstGeom prst="rect">
            <a:avLst/>
          </a:prstGeom>
        </p:spPr>
        <p:txBody>
          <a:bodyPr wrap="square">
            <a:spAutoFit/>
          </a:bodyPr>
          <a:lstStyle/>
          <a:p>
            <a:r>
              <a:rPr lang="en-US" sz="1412" dirty="0">
                <a:solidFill>
                  <a:schemeClr val="bg1"/>
                </a:solidFill>
                <a:latin typeface="Segoe Pro Display" charset="0"/>
                <a:ea typeface="Segoe Pro Display" charset="0"/>
                <a:cs typeface="Segoe Pro Display" charset="0"/>
              </a:rPr>
              <a:t>Client/Customer (Age: 66 years old) visits the agency to apply for LIEAP for assistance with their heating bill. He lives in the county with his disabled son client/customer (Age: 23 years old) who receives services through DAAS.  </a:t>
            </a:r>
          </a:p>
          <a:p>
            <a:endParaRPr lang="en-US" sz="1412" dirty="0">
              <a:solidFill>
                <a:schemeClr val="bg1"/>
              </a:solidFill>
              <a:latin typeface="Segoe Pro Display" charset="0"/>
              <a:ea typeface="Segoe Pro Display" charset="0"/>
              <a:cs typeface="Segoe Pro Display" charset="0"/>
            </a:endParaRPr>
          </a:p>
          <a:p>
            <a:r>
              <a:rPr lang="en-US" sz="1412" dirty="0">
                <a:solidFill>
                  <a:schemeClr val="bg1"/>
                </a:solidFill>
                <a:latin typeface="Segoe Pro Display" charset="0"/>
                <a:ea typeface="Segoe Pro Display" charset="0"/>
                <a:cs typeface="Segoe Pro Display" charset="0"/>
              </a:rPr>
              <a:t>He receives SSA in the amount of $775. There is no other income in the home since his wife died 2 months ago. </a:t>
            </a:r>
          </a:p>
          <a:p>
            <a:endParaRPr lang="en-US" sz="1412" dirty="0">
              <a:solidFill>
                <a:schemeClr val="bg1"/>
              </a:solidFill>
              <a:latin typeface="Segoe Pro Display" charset="0"/>
              <a:ea typeface="Segoe Pro Display" charset="0"/>
              <a:cs typeface="Segoe Pro Display" charset="0"/>
            </a:endParaRPr>
          </a:p>
          <a:p>
            <a:r>
              <a:rPr lang="en-US" sz="1412" dirty="0">
                <a:solidFill>
                  <a:schemeClr val="bg1"/>
                </a:solidFill>
                <a:latin typeface="Segoe Pro Display" charset="0"/>
                <a:ea typeface="Segoe Pro Display" charset="0"/>
                <a:cs typeface="Segoe Pro Display" charset="0"/>
              </a:rPr>
              <a:t>The heating bill is $238.00. </a:t>
            </a:r>
            <a:endParaRPr lang="en-US" sz="1235" dirty="0">
              <a:solidFill>
                <a:schemeClr val="bg1"/>
              </a:solidFill>
              <a:latin typeface="Segoe Pro Display" charset="0"/>
              <a:ea typeface="Segoe Pro Display" charset="0"/>
              <a:cs typeface="Segoe Pro Display" charset="0"/>
            </a:endParaRPr>
          </a:p>
        </p:txBody>
      </p:sp>
      <p:sp>
        <p:nvSpPr>
          <p:cNvPr id="20" name="TextBox 19">
            <a:extLst>
              <a:ext uri="{FF2B5EF4-FFF2-40B4-BE49-F238E27FC236}">
                <a16:creationId xmlns:a16="http://schemas.microsoft.com/office/drawing/2014/main" id="{AACC9BC4-0A09-52D4-4E9B-BC2A61BEB462}"/>
              </a:ext>
            </a:extLst>
          </p:cNvPr>
          <p:cNvSpPr txBox="1"/>
          <p:nvPr/>
        </p:nvSpPr>
        <p:spPr>
          <a:xfrm>
            <a:off x="72823" y="1781151"/>
            <a:ext cx="7322313" cy="363946"/>
          </a:xfrm>
          <a:prstGeom prst="rect">
            <a:avLst/>
          </a:prstGeom>
          <a:noFill/>
        </p:spPr>
        <p:txBody>
          <a:bodyPr wrap="square">
            <a:spAutoFit/>
          </a:bodyPr>
          <a:lstStyle/>
          <a:p>
            <a:r>
              <a:rPr lang="en-US" sz="1765" b="1" u="sng" dirty="0">
                <a:solidFill>
                  <a:schemeClr val="bg1"/>
                </a:solidFill>
                <a:latin typeface="Segoe Pro Display" charset="0"/>
                <a:ea typeface="Segoe Pro Display" charset="0"/>
                <a:cs typeface="Segoe Pro Display" charset="0"/>
              </a:rPr>
              <a:t>Scenario</a:t>
            </a:r>
          </a:p>
        </p:txBody>
      </p:sp>
      <p:sp>
        <p:nvSpPr>
          <p:cNvPr id="11" name="TextBox 10">
            <a:extLst>
              <a:ext uri="{FF2B5EF4-FFF2-40B4-BE49-F238E27FC236}">
                <a16:creationId xmlns:a16="http://schemas.microsoft.com/office/drawing/2014/main" id="{53891F19-B354-828A-7D0A-C59FF893137D}"/>
              </a:ext>
            </a:extLst>
          </p:cNvPr>
          <p:cNvSpPr txBox="1"/>
          <p:nvPr/>
        </p:nvSpPr>
        <p:spPr>
          <a:xfrm>
            <a:off x="0" y="4295626"/>
            <a:ext cx="6211472" cy="363946"/>
          </a:xfrm>
          <a:prstGeom prst="rect">
            <a:avLst/>
          </a:prstGeom>
          <a:noFill/>
        </p:spPr>
        <p:txBody>
          <a:bodyPr wrap="square" rtlCol="0">
            <a:spAutoFit/>
          </a:bodyPr>
          <a:lstStyle/>
          <a:p>
            <a:r>
              <a:rPr lang="en-US" sz="1765" b="1" u="sng" dirty="0">
                <a:solidFill>
                  <a:schemeClr val="bg1"/>
                </a:solidFill>
              </a:rPr>
              <a:t>Mapping It Out</a:t>
            </a:r>
          </a:p>
        </p:txBody>
      </p:sp>
      <p:graphicFrame>
        <p:nvGraphicFramePr>
          <p:cNvPr id="12" name="Table 17">
            <a:extLst>
              <a:ext uri="{FF2B5EF4-FFF2-40B4-BE49-F238E27FC236}">
                <a16:creationId xmlns:a16="http://schemas.microsoft.com/office/drawing/2014/main" id="{F6940A3E-FDA0-14CF-A258-2AADA6E3D4ED}"/>
              </a:ext>
            </a:extLst>
          </p:cNvPr>
          <p:cNvGraphicFramePr>
            <a:graphicFrameLocks noGrp="1"/>
          </p:cNvGraphicFramePr>
          <p:nvPr>
            <p:extLst>
              <p:ext uri="{D42A27DB-BD31-4B8C-83A1-F6EECF244321}">
                <p14:modId xmlns:p14="http://schemas.microsoft.com/office/powerpoint/2010/main" val="3586724403"/>
              </p:ext>
            </p:extLst>
          </p:nvPr>
        </p:nvGraphicFramePr>
        <p:xfrm>
          <a:off x="72823" y="4742917"/>
          <a:ext cx="6729164" cy="1807553"/>
        </p:xfrm>
        <a:graphic>
          <a:graphicData uri="http://schemas.openxmlformats.org/drawingml/2006/table">
            <a:tbl>
              <a:tblPr firstRow="1" bandRow="1">
                <a:tableStyleId>{5C22544A-7EE6-4342-B048-85BDC9FD1C3A}</a:tableStyleId>
              </a:tblPr>
              <a:tblGrid>
                <a:gridCol w="1132229">
                  <a:extLst>
                    <a:ext uri="{9D8B030D-6E8A-4147-A177-3AD203B41FA5}">
                      <a16:colId xmlns:a16="http://schemas.microsoft.com/office/drawing/2014/main" val="2230038612"/>
                    </a:ext>
                  </a:extLst>
                </a:gridCol>
                <a:gridCol w="661292">
                  <a:extLst>
                    <a:ext uri="{9D8B030D-6E8A-4147-A177-3AD203B41FA5}">
                      <a16:colId xmlns:a16="http://schemas.microsoft.com/office/drawing/2014/main" val="2827488872"/>
                    </a:ext>
                  </a:extLst>
                </a:gridCol>
                <a:gridCol w="704443">
                  <a:extLst>
                    <a:ext uri="{9D8B030D-6E8A-4147-A177-3AD203B41FA5}">
                      <a16:colId xmlns:a16="http://schemas.microsoft.com/office/drawing/2014/main" val="2973469964"/>
                    </a:ext>
                  </a:extLst>
                </a:gridCol>
                <a:gridCol w="907459">
                  <a:extLst>
                    <a:ext uri="{9D8B030D-6E8A-4147-A177-3AD203B41FA5}">
                      <a16:colId xmlns:a16="http://schemas.microsoft.com/office/drawing/2014/main" val="1062076265"/>
                    </a:ext>
                  </a:extLst>
                </a:gridCol>
                <a:gridCol w="757852">
                  <a:extLst>
                    <a:ext uri="{9D8B030D-6E8A-4147-A177-3AD203B41FA5}">
                      <a16:colId xmlns:a16="http://schemas.microsoft.com/office/drawing/2014/main" val="352980884"/>
                    </a:ext>
                  </a:extLst>
                </a:gridCol>
                <a:gridCol w="756908">
                  <a:extLst>
                    <a:ext uri="{9D8B030D-6E8A-4147-A177-3AD203B41FA5}">
                      <a16:colId xmlns:a16="http://schemas.microsoft.com/office/drawing/2014/main" val="2469074477"/>
                    </a:ext>
                  </a:extLst>
                </a:gridCol>
                <a:gridCol w="828530">
                  <a:extLst>
                    <a:ext uri="{9D8B030D-6E8A-4147-A177-3AD203B41FA5}">
                      <a16:colId xmlns:a16="http://schemas.microsoft.com/office/drawing/2014/main" val="3581095674"/>
                    </a:ext>
                  </a:extLst>
                </a:gridCol>
                <a:gridCol w="980451">
                  <a:extLst>
                    <a:ext uri="{9D8B030D-6E8A-4147-A177-3AD203B41FA5}">
                      <a16:colId xmlns:a16="http://schemas.microsoft.com/office/drawing/2014/main" val="3843579097"/>
                    </a:ext>
                  </a:extLst>
                </a:gridCol>
              </a:tblGrid>
              <a:tr h="361879">
                <a:tc gridSpan="8">
                  <a:txBody>
                    <a:bodyPr/>
                    <a:lstStyle/>
                    <a:p>
                      <a:pPr algn="l"/>
                      <a:r>
                        <a:rPr lang="en-US" sz="1400" dirty="0"/>
                        <a:t>About the Claimant:</a:t>
                      </a:r>
                    </a:p>
                  </a:txBody>
                  <a:tcPr marL="80682" marR="80682" marT="40341" marB="40341"/>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extLst>
                  <a:ext uri="{0D108BD9-81ED-4DB2-BD59-A6C34878D82A}">
                    <a16:rowId xmlns:a16="http://schemas.microsoft.com/office/drawing/2014/main" val="158520144"/>
                  </a:ext>
                </a:extLst>
              </a:tr>
              <a:tr h="511926">
                <a:tc>
                  <a:txBody>
                    <a:bodyPr/>
                    <a:lstStyle/>
                    <a:p>
                      <a:pPr algn="ctr"/>
                      <a:r>
                        <a:rPr lang="en-US" sz="1100" dirty="0"/>
                        <a:t>Household Member</a:t>
                      </a:r>
                    </a:p>
                  </a:txBody>
                  <a:tcPr marL="80682" marR="80682" marT="40341" marB="40341"/>
                </a:tc>
                <a:tc>
                  <a:txBody>
                    <a:bodyPr/>
                    <a:lstStyle/>
                    <a:p>
                      <a:pPr algn="ctr"/>
                      <a:r>
                        <a:rPr lang="en-US" sz="1100" dirty="0"/>
                        <a:t>Date of Birth</a:t>
                      </a:r>
                    </a:p>
                  </a:txBody>
                  <a:tcPr marL="80682" marR="80682" marT="40341" marB="40341"/>
                </a:tc>
                <a:tc>
                  <a:txBody>
                    <a:bodyPr/>
                    <a:lstStyle/>
                    <a:p>
                      <a:pPr algn="ctr"/>
                      <a:r>
                        <a:rPr lang="en-US" sz="1100" dirty="0"/>
                        <a:t>SSN</a:t>
                      </a:r>
                    </a:p>
                  </a:txBody>
                  <a:tcPr marL="80682" marR="80682" marT="40341" marB="40341"/>
                </a:tc>
                <a:tc>
                  <a:txBody>
                    <a:bodyPr/>
                    <a:lstStyle/>
                    <a:p>
                      <a:pPr algn="ctr"/>
                      <a:r>
                        <a:rPr lang="en-US" sz="1100" dirty="0"/>
                        <a:t>Address</a:t>
                      </a:r>
                    </a:p>
                    <a:p>
                      <a:pPr algn="ctr"/>
                      <a:r>
                        <a:rPr lang="en-US" sz="1100" dirty="0"/>
                        <a:t>Phone</a:t>
                      </a:r>
                    </a:p>
                  </a:txBody>
                  <a:tcPr marL="80682" marR="80682" marT="40341" marB="40341"/>
                </a:tc>
                <a:tc>
                  <a:txBody>
                    <a:bodyPr/>
                    <a:lstStyle/>
                    <a:p>
                      <a:pPr algn="ctr"/>
                      <a:r>
                        <a:rPr lang="en-US" sz="1100" dirty="0"/>
                        <a:t>Marital Status</a:t>
                      </a:r>
                    </a:p>
                  </a:txBody>
                  <a:tcPr marL="80682" marR="80682" marT="40341" marB="40341"/>
                </a:tc>
                <a:tc>
                  <a:txBody>
                    <a:bodyPr/>
                    <a:lstStyle/>
                    <a:p>
                      <a:pPr algn="ctr"/>
                      <a:r>
                        <a:rPr lang="en-US" sz="1100" dirty="0"/>
                        <a:t>US Citizen </a:t>
                      </a:r>
                    </a:p>
                  </a:txBody>
                  <a:tcPr marL="80682" marR="80682" marT="40341" marB="40341"/>
                </a:tc>
                <a:tc>
                  <a:txBody>
                    <a:bodyPr/>
                    <a:lstStyle/>
                    <a:p>
                      <a:pPr algn="ctr"/>
                      <a:r>
                        <a:rPr lang="en-US" sz="1100" dirty="0"/>
                        <a:t>Race</a:t>
                      </a:r>
                    </a:p>
                    <a:p>
                      <a:pPr algn="ctr"/>
                      <a:r>
                        <a:rPr lang="en-US" sz="1100" dirty="0"/>
                        <a:t>Ethnicity </a:t>
                      </a:r>
                    </a:p>
                  </a:txBody>
                  <a:tcPr marL="80682" marR="80682" marT="40341" marB="40341"/>
                </a:tc>
                <a:tc>
                  <a:txBody>
                    <a:bodyPr/>
                    <a:lstStyle/>
                    <a:p>
                      <a:pPr algn="ctr"/>
                      <a:r>
                        <a:rPr lang="en-US" sz="1100" dirty="0"/>
                        <a:t>Relationship </a:t>
                      </a:r>
                    </a:p>
                  </a:txBody>
                  <a:tcPr marL="80682" marR="80682" marT="40341" marB="40341"/>
                </a:tc>
                <a:extLst>
                  <a:ext uri="{0D108BD9-81ED-4DB2-BD59-A6C34878D82A}">
                    <a16:rowId xmlns:a16="http://schemas.microsoft.com/office/drawing/2014/main" val="491449015"/>
                  </a:ext>
                </a:extLst>
              </a:tr>
              <a:tr h="466874">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extLst>
                  <a:ext uri="{0D108BD9-81ED-4DB2-BD59-A6C34878D82A}">
                    <a16:rowId xmlns:a16="http://schemas.microsoft.com/office/drawing/2014/main" val="2453451390"/>
                  </a:ext>
                </a:extLst>
              </a:tr>
              <a:tr h="466874">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extLst>
                  <a:ext uri="{0D108BD9-81ED-4DB2-BD59-A6C34878D82A}">
                    <a16:rowId xmlns:a16="http://schemas.microsoft.com/office/drawing/2014/main" val="3326185995"/>
                  </a:ext>
                </a:extLst>
              </a:tr>
            </a:tbl>
          </a:graphicData>
        </a:graphic>
      </p:graphicFrame>
    </p:spTree>
    <p:extLst>
      <p:ext uri="{BB962C8B-B14F-4D97-AF65-F5344CB8AC3E}">
        <p14:creationId xmlns:p14="http://schemas.microsoft.com/office/powerpoint/2010/main" val="3025162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1" y="874052"/>
            <a:ext cx="6874809" cy="8691484"/>
          </a:xfrm>
          <a:prstGeom prst="rect">
            <a:avLst/>
          </a:prstGeom>
          <a:solidFill>
            <a:srgbClr val="315D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Searching for Persons</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Registering Persons </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Application to Case</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Searching for Application Procedure</a:t>
            </a:r>
          </a:p>
          <a:p>
            <a:endParaRPr lang="en-US" sz="1412" b="1" u="sng" dirty="0">
              <a:solidFill>
                <a:schemeClr val="bg1"/>
              </a:solidFill>
              <a:latin typeface="Segoe Pro Display" charset="0"/>
              <a:ea typeface="Segoe Pro Display" charset="0"/>
              <a:cs typeface="Segoe Pro Display" charset="0"/>
            </a:endParaRPr>
          </a:p>
          <a:p>
            <a:endParaRPr lang="en-US" sz="1412" b="1" u="sng" dirty="0">
              <a:solidFill>
                <a:schemeClr val="bg1"/>
              </a:solidFill>
              <a:latin typeface="Segoe Pro Display" charset="0"/>
              <a:ea typeface="Segoe Pro Display" charset="0"/>
              <a:cs typeface="Segoe Pro Display" charset="0"/>
            </a:endParaRPr>
          </a:p>
          <a:p>
            <a:endParaRPr lang="en-US" sz="1412" b="1" u="sng" dirty="0">
              <a:solidFill>
                <a:schemeClr val="bg1"/>
              </a:solidFill>
              <a:latin typeface="Segoe Pro Display" charset="0"/>
              <a:ea typeface="Segoe Pro Display" charset="0"/>
              <a:cs typeface="Segoe Pro Display" charset="0"/>
            </a:endParaRPr>
          </a:p>
          <a:p>
            <a:endParaRPr lang="en-US" sz="1412" b="1" u="sng" dirty="0">
              <a:solidFill>
                <a:schemeClr val="bg1"/>
              </a:solidFill>
              <a:latin typeface="Segoe Pro Display" charset="0"/>
              <a:ea typeface="Segoe Pro Display" charset="0"/>
              <a:cs typeface="Segoe Pro Display" charset="0"/>
            </a:endParaRPr>
          </a:p>
          <a:p>
            <a:endParaRPr lang="en-US" sz="1412" b="1" u="sng" dirty="0">
              <a:solidFill>
                <a:schemeClr val="bg1"/>
              </a:solidFill>
              <a:latin typeface="Segoe Pro Display" charset="0"/>
              <a:ea typeface="Segoe Pro Display" charset="0"/>
              <a:cs typeface="Segoe Pro Display" charset="0"/>
            </a:endParaRPr>
          </a:p>
          <a:p>
            <a:endParaRPr lang="en-US" sz="1412" b="1" u="sng" dirty="0">
              <a:solidFill>
                <a:schemeClr val="bg1"/>
              </a:solidFill>
              <a:latin typeface="Segoe Pro Display" charset="0"/>
              <a:ea typeface="Segoe Pro Display" charset="0"/>
              <a:cs typeface="Segoe Pro Display" charset="0"/>
            </a:endParaRPr>
          </a:p>
          <a:p>
            <a:endParaRPr lang="en-US" sz="1412" b="1" u="sng" dirty="0">
              <a:solidFill>
                <a:schemeClr val="bg1"/>
              </a:solidFill>
              <a:latin typeface="Segoe Pro Display" charset="0"/>
              <a:ea typeface="Segoe Pro Display" charset="0"/>
              <a:cs typeface="Segoe Pro Display" charset="0"/>
            </a:endParaRPr>
          </a:p>
          <a:p>
            <a:r>
              <a:rPr lang="en-US" sz="1412" dirty="0">
                <a:solidFill>
                  <a:srgbClr val="315D99"/>
                </a:solidFill>
                <a:latin typeface="Segoe Pro Display" charset="0"/>
                <a:ea typeface="Segoe Pro Display" charset="0"/>
                <a:cs typeface="Segoe Pro Display" charset="0"/>
              </a:rPr>
              <a:t>Match Client  </a:t>
            </a:r>
          </a:p>
        </p:txBody>
      </p:sp>
      <p:sp>
        <p:nvSpPr>
          <p:cNvPr id="10" name="Rettangolo 9"/>
          <p:cNvSpPr/>
          <p:nvPr/>
        </p:nvSpPr>
        <p:spPr>
          <a:xfrm>
            <a:off x="83718" y="7227161"/>
            <a:ext cx="6745974" cy="2253802"/>
          </a:xfrm>
          <a:prstGeom prst="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8" dirty="0"/>
          </a:p>
        </p:txBody>
      </p:sp>
      <p:sp>
        <p:nvSpPr>
          <p:cNvPr id="8" name="Rettangolo 7"/>
          <p:cNvSpPr/>
          <p:nvPr/>
        </p:nvSpPr>
        <p:spPr>
          <a:xfrm>
            <a:off x="165033" y="853793"/>
            <a:ext cx="6508550" cy="852798"/>
          </a:xfrm>
          <a:prstGeom prst="rect">
            <a:avLst/>
          </a:prstGeom>
        </p:spPr>
        <p:txBody>
          <a:bodyPr wrap="square">
            <a:spAutoFit/>
          </a:bodyPr>
          <a:lstStyle/>
          <a:p>
            <a:r>
              <a:rPr lang="en-US" sz="2471" dirty="0">
                <a:solidFill>
                  <a:schemeClr val="bg1"/>
                </a:solidFill>
              </a:rPr>
              <a:t>Activity #7: Energy Assistance – Crisis Intervention Program (CIP)</a:t>
            </a:r>
            <a:endParaRPr lang="en-US" sz="8824" dirty="0">
              <a:solidFill>
                <a:schemeClr val="bg1"/>
              </a:solidFill>
              <a:latin typeface="Segoe Pro Display Light" charset="0"/>
              <a:ea typeface="Segoe Pro Display Light" charset="0"/>
              <a:cs typeface="Segoe Pro Display Light" charset="0"/>
            </a:endParaRPr>
          </a:p>
        </p:txBody>
      </p:sp>
      <p:pic>
        <p:nvPicPr>
          <p:cNvPr id="2" name="Immagine 1"/>
          <p:cNvPicPr>
            <a:picLocks noChangeAspect="1"/>
          </p:cNvPicPr>
          <p:nvPr/>
        </p:nvPicPr>
        <p:blipFill>
          <a:blip r:embed="rId3"/>
          <a:stretch>
            <a:fillRect/>
          </a:stretch>
        </p:blipFill>
        <p:spPr>
          <a:xfrm>
            <a:off x="3412191" y="4555191"/>
            <a:ext cx="33618" cy="33618"/>
          </a:xfrm>
          <a:prstGeom prst="rect">
            <a:avLst/>
          </a:prstGeom>
        </p:spPr>
      </p:pic>
      <p:sp>
        <p:nvSpPr>
          <p:cNvPr id="29" name="Rettangolo 28"/>
          <p:cNvSpPr/>
          <p:nvPr/>
        </p:nvSpPr>
        <p:spPr>
          <a:xfrm>
            <a:off x="174838" y="7521573"/>
            <a:ext cx="5978982" cy="255326"/>
          </a:xfrm>
          <a:prstGeom prst="rect">
            <a:avLst/>
          </a:prstGeom>
        </p:spPr>
        <p:txBody>
          <a:bodyPr wrap="square">
            <a:spAutoFit/>
          </a:bodyPr>
          <a:lstStyle/>
          <a:p>
            <a:r>
              <a:rPr lang="en-US" sz="1059" dirty="0">
                <a:solidFill>
                  <a:srgbClr val="315D99"/>
                </a:solidFill>
                <a:latin typeface="Segoe Pro Display" charset="0"/>
                <a:ea typeface="Segoe Pro Display" charset="0"/>
                <a:cs typeface="Segoe Pro Display" charset="0"/>
              </a:rPr>
              <a:t>Case Eligible.</a:t>
            </a:r>
            <a:endParaRPr lang="en-US" sz="1059" dirty="0">
              <a:latin typeface="Segoe Pro Display" charset="0"/>
              <a:ea typeface="Segoe Pro Display" charset="0"/>
              <a:cs typeface="Segoe Pro Display" charset="0"/>
            </a:endParaRPr>
          </a:p>
        </p:txBody>
      </p:sp>
      <p:sp>
        <p:nvSpPr>
          <p:cNvPr id="32" name="Rettangolo 31"/>
          <p:cNvSpPr/>
          <p:nvPr/>
        </p:nvSpPr>
        <p:spPr>
          <a:xfrm>
            <a:off x="98043" y="8177888"/>
            <a:ext cx="4994463" cy="1559786"/>
          </a:xfrm>
          <a:prstGeom prst="rect">
            <a:avLst/>
          </a:prstGeom>
        </p:spPr>
        <p:txBody>
          <a:bodyPr wrap="square">
            <a:spAutoFit/>
          </a:bodyPr>
          <a:lstStyle/>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Searching for Persons</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Registering Persons </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Application to Case</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Searching for Application Procedure</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Match Client  </a:t>
            </a:r>
            <a:endParaRPr lang="en-US" sz="882" dirty="0">
              <a:solidFill>
                <a:srgbClr val="315D99"/>
              </a:solidFill>
              <a:latin typeface="Segoe Pro Display" charset="0"/>
              <a:ea typeface="Segoe Pro Display" charset="0"/>
              <a:cs typeface="Segoe Pro Display" charset="0"/>
            </a:endParaRPr>
          </a:p>
          <a:p>
            <a:pPr marL="151287" indent="-151287">
              <a:buFont typeface="Arial" panose="020B0604020202020204" pitchFamily="34" charset="0"/>
              <a:buChar char="•"/>
            </a:pPr>
            <a:r>
              <a:rPr lang="en-US" sz="1060" dirty="0">
                <a:solidFill>
                  <a:srgbClr val="315D99"/>
                </a:solidFill>
                <a:latin typeface="Segoe Pro Display" charset="0"/>
                <a:ea typeface="Segoe Pro Display" charset="0"/>
                <a:cs typeface="Segoe Pro Display" charset="0"/>
              </a:rPr>
              <a:t>Energy – CIP Application to Case </a:t>
            </a:r>
          </a:p>
          <a:p>
            <a:pPr marL="151287" indent="-151287">
              <a:buFont typeface="Arial" panose="020B0604020202020204" pitchFamily="34" charset="0"/>
              <a:buChar char="•"/>
            </a:pPr>
            <a:endParaRPr lang="en-US" sz="1060" dirty="0">
              <a:solidFill>
                <a:srgbClr val="315D99"/>
              </a:solidFill>
              <a:latin typeface="Segoe Pro Display" charset="0"/>
              <a:ea typeface="Segoe Pro Display" charset="0"/>
              <a:cs typeface="Segoe Pro Display" charset="0"/>
            </a:endParaRPr>
          </a:p>
          <a:p>
            <a:pPr marL="151287" indent="-151287">
              <a:buFont typeface="Arial" panose="020B0604020202020204" pitchFamily="34" charset="0"/>
              <a:buChar char="•"/>
            </a:pPr>
            <a:endParaRPr lang="en-US" sz="1060" dirty="0">
              <a:solidFill>
                <a:srgbClr val="315D99"/>
              </a:solidFill>
              <a:latin typeface="Segoe Pro Display" charset="0"/>
              <a:ea typeface="Segoe Pro Display" charset="0"/>
              <a:cs typeface="Segoe Pro Display" charset="0"/>
            </a:endParaRPr>
          </a:p>
          <a:p>
            <a:pPr marL="151287" indent="-151287">
              <a:buFont typeface="Arial" panose="020B0604020202020204" pitchFamily="34" charset="0"/>
              <a:buChar char="•"/>
            </a:pPr>
            <a:endParaRPr lang="en-US" sz="1060" dirty="0">
              <a:solidFill>
                <a:srgbClr val="315D99"/>
              </a:solidFill>
              <a:latin typeface="Segoe Pro Display" charset="0"/>
              <a:ea typeface="Segoe Pro Display" charset="0"/>
              <a:cs typeface="Segoe Pro Display" charset="0"/>
            </a:endParaRPr>
          </a:p>
        </p:txBody>
      </p:sp>
      <p:sp>
        <p:nvSpPr>
          <p:cNvPr id="35" name="Rettangolo 34"/>
          <p:cNvSpPr/>
          <p:nvPr/>
        </p:nvSpPr>
        <p:spPr>
          <a:xfrm>
            <a:off x="174838" y="7270621"/>
            <a:ext cx="6354957" cy="323165"/>
          </a:xfrm>
          <a:prstGeom prst="rect">
            <a:avLst/>
          </a:prstGeom>
          <a:noFill/>
        </p:spPr>
        <p:txBody>
          <a:bodyPr wrap="square">
            <a:spAutoFit/>
          </a:bodyPr>
          <a:lstStyle/>
          <a:p>
            <a:r>
              <a:rPr lang="en-US" sz="1500" b="1" dirty="0">
                <a:solidFill>
                  <a:srgbClr val="315D99"/>
                </a:solidFill>
                <a:latin typeface="Segoe Pro Display" charset="0"/>
                <a:ea typeface="Segoe Pro Display" charset="0"/>
                <a:cs typeface="Segoe Pro Display" charset="0"/>
              </a:rPr>
              <a:t>Expected Eligibility</a:t>
            </a:r>
          </a:p>
        </p:txBody>
      </p:sp>
      <p:sp>
        <p:nvSpPr>
          <p:cNvPr id="36" name="Rettangolo 35"/>
          <p:cNvSpPr/>
          <p:nvPr/>
        </p:nvSpPr>
        <p:spPr>
          <a:xfrm>
            <a:off x="165033" y="7954087"/>
            <a:ext cx="5307811" cy="323165"/>
          </a:xfrm>
          <a:prstGeom prst="rect">
            <a:avLst/>
          </a:prstGeom>
          <a:noFill/>
        </p:spPr>
        <p:txBody>
          <a:bodyPr wrap="square">
            <a:spAutoFit/>
          </a:bodyPr>
          <a:lstStyle/>
          <a:p>
            <a:r>
              <a:rPr lang="en-US" sz="1500" b="1" dirty="0">
                <a:solidFill>
                  <a:srgbClr val="315D99"/>
                </a:solidFill>
                <a:latin typeface="Segoe Pro Display" charset="0"/>
                <a:ea typeface="Segoe Pro Display" charset="0"/>
                <a:cs typeface="Segoe Pro Display" charset="0"/>
              </a:rPr>
              <a:t>Key Job Aids</a:t>
            </a:r>
          </a:p>
        </p:txBody>
      </p:sp>
      <p:pic>
        <p:nvPicPr>
          <p:cNvPr id="14" name="Picture 13" descr="Text&#10;&#10;Description automatically generated with low confidence">
            <a:extLst>
              <a:ext uri="{FF2B5EF4-FFF2-40B4-BE49-F238E27FC236}">
                <a16:creationId xmlns:a16="http://schemas.microsoft.com/office/drawing/2014/main" id="{888019A4-4E3A-C2D1-CD2F-85662E7B96A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83343" y="225278"/>
            <a:ext cx="1461771" cy="585688"/>
          </a:xfrm>
          <a:prstGeom prst="rect">
            <a:avLst/>
          </a:prstGeom>
        </p:spPr>
      </p:pic>
      <p:pic>
        <p:nvPicPr>
          <p:cNvPr id="15" name="Picture 2" descr="NC Community Colleges">
            <a:extLst>
              <a:ext uri="{FF2B5EF4-FFF2-40B4-BE49-F238E27FC236}">
                <a16:creationId xmlns:a16="http://schemas.microsoft.com/office/drawing/2014/main" id="{76003A22-04B9-3BC4-0B35-732CBFB4500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30568" y="245538"/>
            <a:ext cx="2201956" cy="545169"/>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8" descr="See the source image">
            <a:extLst>
              <a:ext uri="{FF2B5EF4-FFF2-40B4-BE49-F238E27FC236}">
                <a16:creationId xmlns:a16="http://schemas.microsoft.com/office/drawing/2014/main" id="{BD81FA91-FEAF-E6DB-2EB1-025C45D35E6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1590" y="266959"/>
            <a:ext cx="1653094" cy="545169"/>
          </a:xfrm>
          <a:prstGeom prst="rect">
            <a:avLst/>
          </a:prstGeom>
          <a:noFill/>
          <a:extLst>
            <a:ext uri="{909E8E84-426E-40DD-AFC4-6F175D3DCCD1}">
              <a14:hiddenFill xmlns:a14="http://schemas.microsoft.com/office/drawing/2010/main">
                <a:solidFill>
                  <a:srgbClr val="FFFFFF"/>
                </a:solidFill>
              </a14:hiddenFill>
            </a:ext>
          </a:extLst>
        </p:spPr>
      </p:pic>
      <p:sp>
        <p:nvSpPr>
          <p:cNvPr id="17" name="Rettangolo 31">
            <a:extLst>
              <a:ext uri="{FF2B5EF4-FFF2-40B4-BE49-F238E27FC236}">
                <a16:creationId xmlns:a16="http://schemas.microsoft.com/office/drawing/2014/main" id="{187EDC52-AECC-C499-5703-C1D4798532B6}"/>
              </a:ext>
            </a:extLst>
          </p:cNvPr>
          <p:cNvSpPr/>
          <p:nvPr/>
        </p:nvSpPr>
        <p:spPr>
          <a:xfrm>
            <a:off x="98043" y="1879640"/>
            <a:ext cx="6508549" cy="1830758"/>
          </a:xfrm>
          <a:prstGeom prst="rect">
            <a:avLst/>
          </a:prstGeom>
        </p:spPr>
        <p:txBody>
          <a:bodyPr wrap="square">
            <a:spAutoFit/>
          </a:bodyPr>
          <a:lstStyle/>
          <a:p>
            <a:r>
              <a:rPr lang="en-US" sz="1412" dirty="0">
                <a:solidFill>
                  <a:schemeClr val="bg1"/>
                </a:solidFill>
                <a:latin typeface="Segoe Pro Display" charset="0"/>
                <a:ea typeface="Segoe Pro Display" charset="0"/>
                <a:cs typeface="Segoe Pro Display" charset="0"/>
              </a:rPr>
              <a:t>Client/Customer (Age: 37 years old) into agency today for assistance with their utility bill. They are starting a new job tomorrow and have a letter of employment. She will be working at a local call center. She will be making $16 per hour at 38 hours per week.</a:t>
            </a:r>
          </a:p>
          <a:p>
            <a:endParaRPr lang="en-US" sz="1412" dirty="0">
              <a:solidFill>
                <a:schemeClr val="bg1"/>
              </a:solidFill>
              <a:latin typeface="Segoe Pro Display" charset="0"/>
              <a:ea typeface="Segoe Pro Display" charset="0"/>
              <a:cs typeface="Segoe Pro Display" charset="0"/>
            </a:endParaRPr>
          </a:p>
          <a:p>
            <a:r>
              <a:rPr lang="en-US" sz="1412" dirty="0">
                <a:solidFill>
                  <a:schemeClr val="bg1"/>
                </a:solidFill>
                <a:latin typeface="Segoe Pro Display" charset="0"/>
                <a:ea typeface="Segoe Pro Display" charset="0"/>
                <a:cs typeface="Segoe Pro Display" charset="0"/>
              </a:rPr>
              <a:t>Note, we are currently experiencing a heat wave . Her utility bill is $205. Other Household members in the home are her children. Her son client/customer (Age: 2 years old) &amp; her daughter, client/customer (Age: 3 months old). </a:t>
            </a:r>
            <a:endParaRPr lang="en-US" sz="1235" dirty="0">
              <a:solidFill>
                <a:schemeClr val="bg1"/>
              </a:solidFill>
              <a:latin typeface="Segoe Pro Display" charset="0"/>
              <a:ea typeface="Segoe Pro Display" charset="0"/>
              <a:cs typeface="Segoe Pro Display" charset="0"/>
            </a:endParaRPr>
          </a:p>
        </p:txBody>
      </p:sp>
      <p:sp>
        <p:nvSpPr>
          <p:cNvPr id="20" name="TextBox 19">
            <a:extLst>
              <a:ext uri="{FF2B5EF4-FFF2-40B4-BE49-F238E27FC236}">
                <a16:creationId xmlns:a16="http://schemas.microsoft.com/office/drawing/2014/main" id="{AACC9BC4-0A09-52D4-4E9B-BC2A61BEB462}"/>
              </a:ext>
            </a:extLst>
          </p:cNvPr>
          <p:cNvSpPr txBox="1"/>
          <p:nvPr/>
        </p:nvSpPr>
        <p:spPr>
          <a:xfrm>
            <a:off x="98043" y="1597265"/>
            <a:ext cx="7322313" cy="363946"/>
          </a:xfrm>
          <a:prstGeom prst="rect">
            <a:avLst/>
          </a:prstGeom>
          <a:noFill/>
        </p:spPr>
        <p:txBody>
          <a:bodyPr wrap="square">
            <a:spAutoFit/>
          </a:bodyPr>
          <a:lstStyle/>
          <a:p>
            <a:r>
              <a:rPr lang="en-US" sz="1765" b="1" u="sng" dirty="0">
                <a:solidFill>
                  <a:schemeClr val="bg1"/>
                </a:solidFill>
                <a:latin typeface="Segoe Pro Display" charset="0"/>
                <a:ea typeface="Segoe Pro Display" charset="0"/>
                <a:cs typeface="Segoe Pro Display" charset="0"/>
              </a:rPr>
              <a:t>Scenario</a:t>
            </a:r>
          </a:p>
        </p:txBody>
      </p:sp>
      <p:sp>
        <p:nvSpPr>
          <p:cNvPr id="11" name="TextBox 10">
            <a:extLst>
              <a:ext uri="{FF2B5EF4-FFF2-40B4-BE49-F238E27FC236}">
                <a16:creationId xmlns:a16="http://schemas.microsoft.com/office/drawing/2014/main" id="{53891F19-B354-828A-7D0A-C59FF893137D}"/>
              </a:ext>
            </a:extLst>
          </p:cNvPr>
          <p:cNvSpPr txBox="1"/>
          <p:nvPr/>
        </p:nvSpPr>
        <p:spPr>
          <a:xfrm>
            <a:off x="0" y="3963783"/>
            <a:ext cx="6211472" cy="363946"/>
          </a:xfrm>
          <a:prstGeom prst="rect">
            <a:avLst/>
          </a:prstGeom>
          <a:noFill/>
        </p:spPr>
        <p:txBody>
          <a:bodyPr wrap="square" rtlCol="0">
            <a:spAutoFit/>
          </a:bodyPr>
          <a:lstStyle/>
          <a:p>
            <a:r>
              <a:rPr lang="en-US" sz="1765" b="1" u="sng" dirty="0">
                <a:solidFill>
                  <a:schemeClr val="bg1"/>
                </a:solidFill>
              </a:rPr>
              <a:t>Mapping It Out</a:t>
            </a:r>
          </a:p>
        </p:txBody>
      </p:sp>
      <p:graphicFrame>
        <p:nvGraphicFramePr>
          <p:cNvPr id="12" name="Table 17">
            <a:extLst>
              <a:ext uri="{FF2B5EF4-FFF2-40B4-BE49-F238E27FC236}">
                <a16:creationId xmlns:a16="http://schemas.microsoft.com/office/drawing/2014/main" id="{F6940A3E-FDA0-14CF-A258-2AADA6E3D4ED}"/>
              </a:ext>
            </a:extLst>
          </p:cNvPr>
          <p:cNvGraphicFramePr>
            <a:graphicFrameLocks noGrp="1"/>
          </p:cNvGraphicFramePr>
          <p:nvPr>
            <p:extLst>
              <p:ext uri="{D42A27DB-BD31-4B8C-83A1-F6EECF244321}">
                <p14:modId xmlns:p14="http://schemas.microsoft.com/office/powerpoint/2010/main" val="4204826952"/>
              </p:ext>
            </p:extLst>
          </p:nvPr>
        </p:nvGraphicFramePr>
        <p:xfrm>
          <a:off x="98043" y="4385883"/>
          <a:ext cx="6729164" cy="2274427"/>
        </p:xfrm>
        <a:graphic>
          <a:graphicData uri="http://schemas.openxmlformats.org/drawingml/2006/table">
            <a:tbl>
              <a:tblPr firstRow="1" bandRow="1">
                <a:tableStyleId>{5C22544A-7EE6-4342-B048-85BDC9FD1C3A}</a:tableStyleId>
              </a:tblPr>
              <a:tblGrid>
                <a:gridCol w="1132229">
                  <a:extLst>
                    <a:ext uri="{9D8B030D-6E8A-4147-A177-3AD203B41FA5}">
                      <a16:colId xmlns:a16="http://schemas.microsoft.com/office/drawing/2014/main" val="2230038612"/>
                    </a:ext>
                  </a:extLst>
                </a:gridCol>
                <a:gridCol w="661292">
                  <a:extLst>
                    <a:ext uri="{9D8B030D-6E8A-4147-A177-3AD203B41FA5}">
                      <a16:colId xmlns:a16="http://schemas.microsoft.com/office/drawing/2014/main" val="2827488872"/>
                    </a:ext>
                  </a:extLst>
                </a:gridCol>
                <a:gridCol w="704443">
                  <a:extLst>
                    <a:ext uri="{9D8B030D-6E8A-4147-A177-3AD203B41FA5}">
                      <a16:colId xmlns:a16="http://schemas.microsoft.com/office/drawing/2014/main" val="2973469964"/>
                    </a:ext>
                  </a:extLst>
                </a:gridCol>
                <a:gridCol w="907459">
                  <a:extLst>
                    <a:ext uri="{9D8B030D-6E8A-4147-A177-3AD203B41FA5}">
                      <a16:colId xmlns:a16="http://schemas.microsoft.com/office/drawing/2014/main" val="1062076265"/>
                    </a:ext>
                  </a:extLst>
                </a:gridCol>
                <a:gridCol w="757852">
                  <a:extLst>
                    <a:ext uri="{9D8B030D-6E8A-4147-A177-3AD203B41FA5}">
                      <a16:colId xmlns:a16="http://schemas.microsoft.com/office/drawing/2014/main" val="352980884"/>
                    </a:ext>
                  </a:extLst>
                </a:gridCol>
                <a:gridCol w="756908">
                  <a:extLst>
                    <a:ext uri="{9D8B030D-6E8A-4147-A177-3AD203B41FA5}">
                      <a16:colId xmlns:a16="http://schemas.microsoft.com/office/drawing/2014/main" val="2469074477"/>
                    </a:ext>
                  </a:extLst>
                </a:gridCol>
                <a:gridCol w="828530">
                  <a:extLst>
                    <a:ext uri="{9D8B030D-6E8A-4147-A177-3AD203B41FA5}">
                      <a16:colId xmlns:a16="http://schemas.microsoft.com/office/drawing/2014/main" val="3581095674"/>
                    </a:ext>
                  </a:extLst>
                </a:gridCol>
                <a:gridCol w="980451">
                  <a:extLst>
                    <a:ext uri="{9D8B030D-6E8A-4147-A177-3AD203B41FA5}">
                      <a16:colId xmlns:a16="http://schemas.microsoft.com/office/drawing/2014/main" val="3843579097"/>
                    </a:ext>
                  </a:extLst>
                </a:gridCol>
              </a:tblGrid>
              <a:tr h="361879">
                <a:tc gridSpan="8">
                  <a:txBody>
                    <a:bodyPr/>
                    <a:lstStyle/>
                    <a:p>
                      <a:pPr algn="l"/>
                      <a:r>
                        <a:rPr lang="en-US" sz="1400" dirty="0"/>
                        <a:t>About the Claimant:</a:t>
                      </a:r>
                    </a:p>
                  </a:txBody>
                  <a:tcPr marL="80682" marR="80682" marT="40341" marB="40341"/>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extLst>
                  <a:ext uri="{0D108BD9-81ED-4DB2-BD59-A6C34878D82A}">
                    <a16:rowId xmlns:a16="http://schemas.microsoft.com/office/drawing/2014/main" val="158520144"/>
                  </a:ext>
                </a:extLst>
              </a:tr>
              <a:tr h="511926">
                <a:tc>
                  <a:txBody>
                    <a:bodyPr/>
                    <a:lstStyle/>
                    <a:p>
                      <a:pPr algn="ctr"/>
                      <a:r>
                        <a:rPr lang="en-US" sz="1100" dirty="0"/>
                        <a:t>Household Member</a:t>
                      </a:r>
                    </a:p>
                  </a:txBody>
                  <a:tcPr marL="80682" marR="80682" marT="40341" marB="40341"/>
                </a:tc>
                <a:tc>
                  <a:txBody>
                    <a:bodyPr/>
                    <a:lstStyle/>
                    <a:p>
                      <a:pPr algn="ctr"/>
                      <a:r>
                        <a:rPr lang="en-US" sz="1100" dirty="0"/>
                        <a:t>Date of Birth</a:t>
                      </a:r>
                    </a:p>
                  </a:txBody>
                  <a:tcPr marL="80682" marR="80682" marT="40341" marB="40341"/>
                </a:tc>
                <a:tc>
                  <a:txBody>
                    <a:bodyPr/>
                    <a:lstStyle/>
                    <a:p>
                      <a:pPr algn="ctr"/>
                      <a:r>
                        <a:rPr lang="en-US" sz="1100" dirty="0"/>
                        <a:t>SSN</a:t>
                      </a:r>
                    </a:p>
                  </a:txBody>
                  <a:tcPr marL="80682" marR="80682" marT="40341" marB="40341"/>
                </a:tc>
                <a:tc>
                  <a:txBody>
                    <a:bodyPr/>
                    <a:lstStyle/>
                    <a:p>
                      <a:pPr algn="ctr"/>
                      <a:r>
                        <a:rPr lang="en-US" sz="1100" dirty="0"/>
                        <a:t>Address</a:t>
                      </a:r>
                    </a:p>
                    <a:p>
                      <a:pPr algn="ctr"/>
                      <a:r>
                        <a:rPr lang="en-US" sz="1100" dirty="0"/>
                        <a:t>Phone</a:t>
                      </a:r>
                    </a:p>
                  </a:txBody>
                  <a:tcPr marL="80682" marR="80682" marT="40341" marB="40341"/>
                </a:tc>
                <a:tc>
                  <a:txBody>
                    <a:bodyPr/>
                    <a:lstStyle/>
                    <a:p>
                      <a:pPr algn="ctr"/>
                      <a:r>
                        <a:rPr lang="en-US" sz="1100" dirty="0"/>
                        <a:t>Marital Status</a:t>
                      </a:r>
                    </a:p>
                  </a:txBody>
                  <a:tcPr marL="80682" marR="80682" marT="40341" marB="40341"/>
                </a:tc>
                <a:tc>
                  <a:txBody>
                    <a:bodyPr/>
                    <a:lstStyle/>
                    <a:p>
                      <a:pPr algn="ctr"/>
                      <a:r>
                        <a:rPr lang="en-US" sz="1100" dirty="0"/>
                        <a:t>US Citizen </a:t>
                      </a:r>
                    </a:p>
                  </a:txBody>
                  <a:tcPr marL="80682" marR="80682" marT="40341" marB="40341"/>
                </a:tc>
                <a:tc>
                  <a:txBody>
                    <a:bodyPr/>
                    <a:lstStyle/>
                    <a:p>
                      <a:pPr algn="ctr"/>
                      <a:r>
                        <a:rPr lang="en-US" sz="1100" dirty="0"/>
                        <a:t>Race</a:t>
                      </a:r>
                    </a:p>
                    <a:p>
                      <a:pPr algn="ctr"/>
                      <a:r>
                        <a:rPr lang="en-US" sz="1100" dirty="0"/>
                        <a:t>Ethnicity </a:t>
                      </a:r>
                    </a:p>
                  </a:txBody>
                  <a:tcPr marL="80682" marR="80682" marT="40341" marB="40341"/>
                </a:tc>
                <a:tc>
                  <a:txBody>
                    <a:bodyPr/>
                    <a:lstStyle/>
                    <a:p>
                      <a:pPr algn="ctr"/>
                      <a:r>
                        <a:rPr lang="en-US" sz="1100" dirty="0"/>
                        <a:t>Relationship </a:t>
                      </a:r>
                    </a:p>
                  </a:txBody>
                  <a:tcPr marL="80682" marR="80682" marT="40341" marB="40341"/>
                </a:tc>
                <a:extLst>
                  <a:ext uri="{0D108BD9-81ED-4DB2-BD59-A6C34878D82A}">
                    <a16:rowId xmlns:a16="http://schemas.microsoft.com/office/drawing/2014/main" val="491449015"/>
                  </a:ext>
                </a:extLst>
              </a:tr>
              <a:tr h="466874">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extLst>
                  <a:ext uri="{0D108BD9-81ED-4DB2-BD59-A6C34878D82A}">
                    <a16:rowId xmlns:a16="http://schemas.microsoft.com/office/drawing/2014/main" val="2453451390"/>
                  </a:ext>
                </a:extLst>
              </a:tr>
              <a:tr h="466874">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extLst>
                  <a:ext uri="{0D108BD9-81ED-4DB2-BD59-A6C34878D82A}">
                    <a16:rowId xmlns:a16="http://schemas.microsoft.com/office/drawing/2014/main" val="2692255281"/>
                  </a:ext>
                </a:extLst>
              </a:tr>
              <a:tr h="466874">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extLst>
                  <a:ext uri="{0D108BD9-81ED-4DB2-BD59-A6C34878D82A}">
                    <a16:rowId xmlns:a16="http://schemas.microsoft.com/office/drawing/2014/main" val="1796692211"/>
                  </a:ext>
                </a:extLst>
              </a:tr>
            </a:tbl>
          </a:graphicData>
        </a:graphic>
      </p:graphicFrame>
    </p:spTree>
    <p:extLst>
      <p:ext uri="{BB962C8B-B14F-4D97-AF65-F5344CB8AC3E}">
        <p14:creationId xmlns:p14="http://schemas.microsoft.com/office/powerpoint/2010/main" val="11358711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1" y="874052"/>
            <a:ext cx="6874809" cy="8691484"/>
          </a:xfrm>
          <a:prstGeom prst="rect">
            <a:avLst/>
          </a:prstGeom>
          <a:solidFill>
            <a:srgbClr val="315D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Searching for Persons</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Registering Persons </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Application to Case</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Searching for Application Procedure</a:t>
            </a:r>
          </a:p>
          <a:p>
            <a:endParaRPr lang="en-US" sz="1412" b="1" u="sng" dirty="0">
              <a:solidFill>
                <a:schemeClr val="bg1"/>
              </a:solidFill>
              <a:latin typeface="Segoe Pro Display" charset="0"/>
              <a:ea typeface="Segoe Pro Display" charset="0"/>
              <a:cs typeface="Segoe Pro Display" charset="0"/>
            </a:endParaRPr>
          </a:p>
          <a:p>
            <a:endParaRPr lang="en-US" sz="1412" b="1" u="sng" dirty="0">
              <a:solidFill>
                <a:schemeClr val="bg1"/>
              </a:solidFill>
              <a:latin typeface="Segoe Pro Display" charset="0"/>
              <a:ea typeface="Segoe Pro Display" charset="0"/>
              <a:cs typeface="Segoe Pro Display" charset="0"/>
            </a:endParaRPr>
          </a:p>
          <a:p>
            <a:endParaRPr lang="en-US" sz="1412" b="1" u="sng" dirty="0">
              <a:solidFill>
                <a:schemeClr val="bg1"/>
              </a:solidFill>
              <a:latin typeface="Segoe Pro Display" charset="0"/>
              <a:ea typeface="Segoe Pro Display" charset="0"/>
              <a:cs typeface="Segoe Pro Display" charset="0"/>
            </a:endParaRPr>
          </a:p>
          <a:p>
            <a:endParaRPr lang="en-US" sz="1412" b="1" u="sng" dirty="0">
              <a:solidFill>
                <a:schemeClr val="bg1"/>
              </a:solidFill>
              <a:latin typeface="Segoe Pro Display" charset="0"/>
              <a:ea typeface="Segoe Pro Display" charset="0"/>
              <a:cs typeface="Segoe Pro Display" charset="0"/>
            </a:endParaRPr>
          </a:p>
          <a:p>
            <a:endParaRPr lang="en-US" sz="1412" b="1" u="sng" dirty="0">
              <a:solidFill>
                <a:schemeClr val="bg1"/>
              </a:solidFill>
              <a:latin typeface="Segoe Pro Display" charset="0"/>
              <a:ea typeface="Segoe Pro Display" charset="0"/>
              <a:cs typeface="Segoe Pro Display" charset="0"/>
            </a:endParaRPr>
          </a:p>
          <a:p>
            <a:endParaRPr lang="en-US" sz="1412" b="1" u="sng" dirty="0">
              <a:solidFill>
                <a:schemeClr val="bg1"/>
              </a:solidFill>
              <a:latin typeface="Segoe Pro Display" charset="0"/>
              <a:ea typeface="Segoe Pro Display" charset="0"/>
              <a:cs typeface="Segoe Pro Display" charset="0"/>
            </a:endParaRPr>
          </a:p>
          <a:p>
            <a:endParaRPr lang="en-US" sz="1412" b="1" u="sng" dirty="0">
              <a:solidFill>
                <a:schemeClr val="bg1"/>
              </a:solidFill>
              <a:latin typeface="Segoe Pro Display" charset="0"/>
              <a:ea typeface="Segoe Pro Display" charset="0"/>
              <a:cs typeface="Segoe Pro Display" charset="0"/>
            </a:endParaRPr>
          </a:p>
          <a:p>
            <a:endParaRPr lang="en-US" sz="1412" b="1" u="sng" dirty="0">
              <a:solidFill>
                <a:schemeClr val="bg1"/>
              </a:solidFill>
              <a:latin typeface="Segoe Pro Display" charset="0"/>
              <a:ea typeface="Segoe Pro Display" charset="0"/>
              <a:cs typeface="Segoe Pro Display" charset="0"/>
            </a:endParaRPr>
          </a:p>
          <a:p>
            <a:endParaRPr lang="en-US" sz="1412" b="1" u="sng" dirty="0">
              <a:solidFill>
                <a:schemeClr val="bg1"/>
              </a:solidFill>
              <a:latin typeface="Segoe Pro Display" charset="0"/>
              <a:ea typeface="Segoe Pro Display" charset="0"/>
              <a:cs typeface="Segoe Pro Display" charset="0"/>
            </a:endParaRPr>
          </a:p>
          <a:p>
            <a:endParaRPr lang="en-US" sz="1412" b="1" u="sng" dirty="0">
              <a:solidFill>
                <a:schemeClr val="bg1"/>
              </a:solidFill>
              <a:latin typeface="Segoe Pro Display" charset="0"/>
              <a:ea typeface="Segoe Pro Display" charset="0"/>
              <a:cs typeface="Segoe Pro Display" charset="0"/>
            </a:endParaRPr>
          </a:p>
          <a:p>
            <a:r>
              <a:rPr lang="en-US" sz="1412" b="1" u="sng" dirty="0">
                <a:solidFill>
                  <a:schemeClr val="bg1"/>
                </a:solidFill>
                <a:latin typeface="Segoe Pro Display" charset="0"/>
                <a:ea typeface="Segoe Pro Display" charset="0"/>
                <a:cs typeface="Segoe Pro Display" charset="0"/>
              </a:rPr>
              <a:t>Note: </a:t>
            </a:r>
          </a:p>
          <a:p>
            <a:r>
              <a:rPr lang="en-US" sz="1412" dirty="0">
                <a:solidFill>
                  <a:schemeClr val="bg1"/>
                </a:solidFill>
                <a:latin typeface="Segoe Pro Display" charset="0"/>
                <a:ea typeface="Segoe Pro Display" charset="0"/>
                <a:cs typeface="Segoe Pro Display" charset="0"/>
              </a:rPr>
              <a:t>Applications taken in December for LIEAP are only for those with households that persons that are 60 years old and above and those how are receiving DAAS. </a:t>
            </a:r>
            <a:r>
              <a:rPr lang="en-US" sz="1412" dirty="0">
                <a:solidFill>
                  <a:srgbClr val="315D99"/>
                </a:solidFill>
                <a:latin typeface="Segoe Pro Display" charset="0"/>
                <a:ea typeface="Segoe Pro Display" charset="0"/>
                <a:cs typeface="Segoe Pro Display" charset="0"/>
              </a:rPr>
              <a:t>Match Client  </a:t>
            </a:r>
          </a:p>
        </p:txBody>
      </p:sp>
      <p:sp>
        <p:nvSpPr>
          <p:cNvPr id="10" name="Rettangolo 9"/>
          <p:cNvSpPr/>
          <p:nvPr/>
        </p:nvSpPr>
        <p:spPr>
          <a:xfrm>
            <a:off x="56013" y="7254754"/>
            <a:ext cx="6745974" cy="2253802"/>
          </a:xfrm>
          <a:prstGeom prst="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8" dirty="0"/>
          </a:p>
        </p:txBody>
      </p:sp>
      <p:sp>
        <p:nvSpPr>
          <p:cNvPr id="8" name="Rettangolo 7"/>
          <p:cNvSpPr/>
          <p:nvPr/>
        </p:nvSpPr>
        <p:spPr>
          <a:xfrm>
            <a:off x="165033" y="853793"/>
            <a:ext cx="6508550" cy="852798"/>
          </a:xfrm>
          <a:prstGeom prst="rect">
            <a:avLst/>
          </a:prstGeom>
        </p:spPr>
        <p:txBody>
          <a:bodyPr wrap="square">
            <a:spAutoFit/>
          </a:bodyPr>
          <a:lstStyle/>
          <a:p>
            <a:r>
              <a:rPr lang="en-US" sz="2471" dirty="0">
                <a:solidFill>
                  <a:schemeClr val="bg1"/>
                </a:solidFill>
              </a:rPr>
              <a:t>Activity #8: Energy Assistance – Dual Application – CIP &amp; LIEAP</a:t>
            </a:r>
            <a:endParaRPr lang="en-US" sz="8824" dirty="0">
              <a:solidFill>
                <a:schemeClr val="bg1"/>
              </a:solidFill>
              <a:latin typeface="Segoe Pro Display Light" charset="0"/>
              <a:ea typeface="Segoe Pro Display Light" charset="0"/>
              <a:cs typeface="Segoe Pro Display Light" charset="0"/>
            </a:endParaRPr>
          </a:p>
        </p:txBody>
      </p:sp>
      <p:pic>
        <p:nvPicPr>
          <p:cNvPr id="2" name="Immagine 1"/>
          <p:cNvPicPr>
            <a:picLocks noChangeAspect="1"/>
          </p:cNvPicPr>
          <p:nvPr/>
        </p:nvPicPr>
        <p:blipFill>
          <a:blip r:embed="rId3"/>
          <a:stretch>
            <a:fillRect/>
          </a:stretch>
        </p:blipFill>
        <p:spPr>
          <a:xfrm>
            <a:off x="3412191" y="4555191"/>
            <a:ext cx="33618" cy="33618"/>
          </a:xfrm>
          <a:prstGeom prst="rect">
            <a:avLst/>
          </a:prstGeom>
        </p:spPr>
      </p:pic>
      <p:sp>
        <p:nvSpPr>
          <p:cNvPr id="29" name="Rettangolo 28"/>
          <p:cNvSpPr/>
          <p:nvPr/>
        </p:nvSpPr>
        <p:spPr>
          <a:xfrm>
            <a:off x="174838" y="7521573"/>
            <a:ext cx="5978982" cy="418320"/>
          </a:xfrm>
          <a:prstGeom prst="rect">
            <a:avLst/>
          </a:prstGeom>
        </p:spPr>
        <p:txBody>
          <a:bodyPr wrap="square">
            <a:spAutoFit/>
          </a:bodyPr>
          <a:lstStyle/>
          <a:p>
            <a:r>
              <a:rPr lang="en-US" sz="1059" dirty="0">
                <a:solidFill>
                  <a:srgbClr val="315D99"/>
                </a:solidFill>
                <a:latin typeface="Segoe Pro Display" charset="0"/>
                <a:ea typeface="Segoe Pro Display" charset="0"/>
                <a:cs typeface="Segoe Pro Display" charset="0"/>
              </a:rPr>
              <a:t>Case Eligible for LIEAP</a:t>
            </a:r>
          </a:p>
          <a:p>
            <a:r>
              <a:rPr lang="en-US" sz="1059" dirty="0">
                <a:solidFill>
                  <a:srgbClr val="315D99"/>
                </a:solidFill>
                <a:latin typeface="Segoe Pro Display" charset="0"/>
                <a:ea typeface="Segoe Pro Display" charset="0"/>
                <a:cs typeface="Segoe Pro Display" charset="0"/>
              </a:rPr>
              <a:t>Case Eligible for CIP .</a:t>
            </a:r>
            <a:endParaRPr lang="en-US" sz="1059" dirty="0">
              <a:latin typeface="Segoe Pro Display" charset="0"/>
              <a:ea typeface="Segoe Pro Display" charset="0"/>
              <a:cs typeface="Segoe Pro Display" charset="0"/>
            </a:endParaRPr>
          </a:p>
        </p:txBody>
      </p:sp>
      <p:sp>
        <p:nvSpPr>
          <p:cNvPr id="32" name="Rettangolo 31"/>
          <p:cNvSpPr/>
          <p:nvPr/>
        </p:nvSpPr>
        <p:spPr>
          <a:xfrm>
            <a:off x="98043" y="8177888"/>
            <a:ext cx="4994463" cy="1723036"/>
          </a:xfrm>
          <a:prstGeom prst="rect">
            <a:avLst/>
          </a:prstGeom>
        </p:spPr>
        <p:txBody>
          <a:bodyPr wrap="square">
            <a:spAutoFit/>
          </a:bodyPr>
          <a:lstStyle/>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Searching for Persons</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Registering Persons </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Searching for Application Procedure</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Match Client  </a:t>
            </a:r>
            <a:endParaRPr lang="en-US" sz="882" dirty="0">
              <a:solidFill>
                <a:srgbClr val="315D99"/>
              </a:solidFill>
              <a:latin typeface="Segoe Pro Display" charset="0"/>
              <a:ea typeface="Segoe Pro Display" charset="0"/>
              <a:cs typeface="Segoe Pro Display" charset="0"/>
            </a:endParaRPr>
          </a:p>
          <a:p>
            <a:pPr marL="151287" indent="-151287">
              <a:buFont typeface="Arial" panose="020B0604020202020204" pitchFamily="34" charset="0"/>
              <a:buChar char="•"/>
            </a:pPr>
            <a:r>
              <a:rPr lang="en-US" sz="1060" dirty="0">
                <a:solidFill>
                  <a:srgbClr val="315D99"/>
                </a:solidFill>
                <a:latin typeface="Segoe Pro Display" charset="0"/>
                <a:ea typeface="Segoe Pro Display" charset="0"/>
                <a:cs typeface="Segoe Pro Display" charset="0"/>
              </a:rPr>
              <a:t>Energy – CIP Application to Case</a:t>
            </a:r>
          </a:p>
          <a:p>
            <a:pPr marL="151287" indent="-151287">
              <a:buFont typeface="Arial" panose="020B0604020202020204" pitchFamily="34" charset="0"/>
              <a:buChar char="•"/>
            </a:pPr>
            <a:r>
              <a:rPr lang="en-US" sz="1060" dirty="0">
                <a:solidFill>
                  <a:srgbClr val="315D99"/>
                </a:solidFill>
                <a:latin typeface="Segoe Pro Display" charset="0"/>
                <a:ea typeface="Segoe Pro Display" charset="0"/>
                <a:cs typeface="Segoe Pro Display" charset="0"/>
              </a:rPr>
              <a:t>Energy – LIEAP Application to Case</a:t>
            </a:r>
          </a:p>
          <a:p>
            <a:pPr marL="151287" indent="-151287">
              <a:buFont typeface="Arial" panose="020B0604020202020204" pitchFamily="34" charset="0"/>
              <a:buChar char="•"/>
            </a:pPr>
            <a:r>
              <a:rPr lang="en-US" sz="1060" dirty="0">
                <a:solidFill>
                  <a:srgbClr val="315D99"/>
                </a:solidFill>
                <a:latin typeface="Segoe Pro Display" charset="0"/>
                <a:ea typeface="Segoe Pro Display" charset="0"/>
                <a:cs typeface="Segoe Pro Display" charset="0"/>
              </a:rPr>
              <a:t>Energy – CIP LIEAP Combined Application to Case </a:t>
            </a:r>
          </a:p>
          <a:p>
            <a:pPr marL="151287" indent="-151287">
              <a:buFont typeface="Arial" panose="020B0604020202020204" pitchFamily="34" charset="0"/>
              <a:buChar char="•"/>
            </a:pPr>
            <a:endParaRPr lang="en-US" sz="1060" dirty="0">
              <a:solidFill>
                <a:srgbClr val="315D99"/>
              </a:solidFill>
              <a:latin typeface="Segoe Pro Display" charset="0"/>
              <a:ea typeface="Segoe Pro Display" charset="0"/>
              <a:cs typeface="Segoe Pro Display" charset="0"/>
            </a:endParaRPr>
          </a:p>
          <a:p>
            <a:pPr marL="151287" indent="-151287">
              <a:buFont typeface="Arial" panose="020B0604020202020204" pitchFamily="34" charset="0"/>
              <a:buChar char="•"/>
            </a:pPr>
            <a:endParaRPr lang="en-US" sz="1060" dirty="0">
              <a:solidFill>
                <a:srgbClr val="315D99"/>
              </a:solidFill>
              <a:latin typeface="Segoe Pro Display" charset="0"/>
              <a:ea typeface="Segoe Pro Display" charset="0"/>
              <a:cs typeface="Segoe Pro Display" charset="0"/>
            </a:endParaRPr>
          </a:p>
          <a:p>
            <a:pPr marL="151287" indent="-151287">
              <a:buFont typeface="Arial" panose="020B0604020202020204" pitchFamily="34" charset="0"/>
              <a:buChar char="•"/>
            </a:pPr>
            <a:endParaRPr lang="en-US" sz="1060" dirty="0">
              <a:solidFill>
                <a:srgbClr val="315D99"/>
              </a:solidFill>
              <a:latin typeface="Segoe Pro Display" charset="0"/>
              <a:ea typeface="Segoe Pro Display" charset="0"/>
              <a:cs typeface="Segoe Pro Display" charset="0"/>
            </a:endParaRPr>
          </a:p>
        </p:txBody>
      </p:sp>
      <p:sp>
        <p:nvSpPr>
          <p:cNvPr id="35" name="Rettangolo 34"/>
          <p:cNvSpPr/>
          <p:nvPr/>
        </p:nvSpPr>
        <p:spPr>
          <a:xfrm>
            <a:off x="174838" y="7270621"/>
            <a:ext cx="6354957" cy="323165"/>
          </a:xfrm>
          <a:prstGeom prst="rect">
            <a:avLst/>
          </a:prstGeom>
          <a:noFill/>
        </p:spPr>
        <p:txBody>
          <a:bodyPr wrap="square">
            <a:spAutoFit/>
          </a:bodyPr>
          <a:lstStyle/>
          <a:p>
            <a:r>
              <a:rPr lang="en-US" sz="1500" b="1" dirty="0">
                <a:solidFill>
                  <a:srgbClr val="315D99"/>
                </a:solidFill>
                <a:latin typeface="Segoe Pro Display" charset="0"/>
                <a:ea typeface="Segoe Pro Display" charset="0"/>
                <a:cs typeface="Segoe Pro Display" charset="0"/>
              </a:rPr>
              <a:t>Expected Eligibility</a:t>
            </a:r>
          </a:p>
        </p:txBody>
      </p:sp>
      <p:sp>
        <p:nvSpPr>
          <p:cNvPr id="36" name="Rettangolo 35"/>
          <p:cNvSpPr/>
          <p:nvPr/>
        </p:nvSpPr>
        <p:spPr>
          <a:xfrm>
            <a:off x="165033" y="7954087"/>
            <a:ext cx="5307811" cy="323165"/>
          </a:xfrm>
          <a:prstGeom prst="rect">
            <a:avLst/>
          </a:prstGeom>
          <a:noFill/>
        </p:spPr>
        <p:txBody>
          <a:bodyPr wrap="square">
            <a:spAutoFit/>
          </a:bodyPr>
          <a:lstStyle/>
          <a:p>
            <a:r>
              <a:rPr lang="en-US" sz="1500" b="1" dirty="0">
                <a:solidFill>
                  <a:srgbClr val="315D99"/>
                </a:solidFill>
                <a:latin typeface="Segoe Pro Display" charset="0"/>
                <a:ea typeface="Segoe Pro Display" charset="0"/>
                <a:cs typeface="Segoe Pro Display" charset="0"/>
              </a:rPr>
              <a:t>Key Job Aids</a:t>
            </a:r>
          </a:p>
        </p:txBody>
      </p:sp>
      <p:pic>
        <p:nvPicPr>
          <p:cNvPr id="14" name="Picture 13" descr="Text&#10;&#10;Description automatically generated with low confidence">
            <a:extLst>
              <a:ext uri="{FF2B5EF4-FFF2-40B4-BE49-F238E27FC236}">
                <a16:creationId xmlns:a16="http://schemas.microsoft.com/office/drawing/2014/main" id="{888019A4-4E3A-C2D1-CD2F-85662E7B96A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83343" y="225278"/>
            <a:ext cx="1461771" cy="585688"/>
          </a:xfrm>
          <a:prstGeom prst="rect">
            <a:avLst/>
          </a:prstGeom>
        </p:spPr>
      </p:pic>
      <p:pic>
        <p:nvPicPr>
          <p:cNvPr id="15" name="Picture 2" descr="NC Community Colleges">
            <a:extLst>
              <a:ext uri="{FF2B5EF4-FFF2-40B4-BE49-F238E27FC236}">
                <a16:creationId xmlns:a16="http://schemas.microsoft.com/office/drawing/2014/main" id="{76003A22-04B9-3BC4-0B35-732CBFB4500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30568" y="245538"/>
            <a:ext cx="2201956" cy="545169"/>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8" descr="See the source image">
            <a:extLst>
              <a:ext uri="{FF2B5EF4-FFF2-40B4-BE49-F238E27FC236}">
                <a16:creationId xmlns:a16="http://schemas.microsoft.com/office/drawing/2014/main" id="{BD81FA91-FEAF-E6DB-2EB1-025C45D35E6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1590" y="266959"/>
            <a:ext cx="1653094" cy="545169"/>
          </a:xfrm>
          <a:prstGeom prst="rect">
            <a:avLst/>
          </a:prstGeom>
          <a:noFill/>
          <a:extLst>
            <a:ext uri="{909E8E84-426E-40DD-AFC4-6F175D3DCCD1}">
              <a14:hiddenFill xmlns:a14="http://schemas.microsoft.com/office/drawing/2010/main">
                <a:solidFill>
                  <a:srgbClr val="FFFFFF"/>
                </a:solidFill>
              </a14:hiddenFill>
            </a:ext>
          </a:extLst>
        </p:spPr>
      </p:pic>
      <p:sp>
        <p:nvSpPr>
          <p:cNvPr id="17" name="Rettangolo 31">
            <a:extLst>
              <a:ext uri="{FF2B5EF4-FFF2-40B4-BE49-F238E27FC236}">
                <a16:creationId xmlns:a16="http://schemas.microsoft.com/office/drawing/2014/main" id="{187EDC52-AECC-C499-5703-C1D4798532B6}"/>
              </a:ext>
            </a:extLst>
          </p:cNvPr>
          <p:cNvSpPr/>
          <p:nvPr/>
        </p:nvSpPr>
        <p:spPr>
          <a:xfrm>
            <a:off x="98043" y="1879640"/>
            <a:ext cx="6508549" cy="1396151"/>
          </a:xfrm>
          <a:prstGeom prst="rect">
            <a:avLst/>
          </a:prstGeom>
        </p:spPr>
        <p:txBody>
          <a:bodyPr wrap="square">
            <a:spAutoFit/>
          </a:bodyPr>
          <a:lstStyle/>
          <a:p>
            <a:r>
              <a:rPr lang="en-US" sz="1412" dirty="0">
                <a:solidFill>
                  <a:schemeClr val="bg1"/>
                </a:solidFill>
                <a:latin typeface="Segoe Pro Display" charset="0"/>
                <a:ea typeface="Segoe Pro Display" charset="0"/>
                <a:cs typeface="Segoe Pro Display" charset="0"/>
              </a:rPr>
              <a:t>Client/Customer (Age: 59 years old) came in to apply for both CIP &amp; LIEAP in January.  She is applying for herself, husband: client/customer (Age: 66 years old), and granddaughter: client/customer (Age: 5 years old). </a:t>
            </a:r>
          </a:p>
          <a:p>
            <a:endParaRPr lang="en-US" sz="1412" dirty="0">
              <a:solidFill>
                <a:schemeClr val="bg1"/>
              </a:solidFill>
              <a:latin typeface="Segoe Pro Display" charset="0"/>
              <a:ea typeface="Segoe Pro Display" charset="0"/>
              <a:cs typeface="Segoe Pro Display" charset="0"/>
            </a:endParaRPr>
          </a:p>
          <a:p>
            <a:r>
              <a:rPr lang="en-US" sz="1412" dirty="0">
                <a:solidFill>
                  <a:schemeClr val="bg1"/>
                </a:solidFill>
                <a:latin typeface="Segoe Pro Display" charset="0"/>
                <a:ea typeface="Segoe Pro Display" charset="0"/>
                <a:cs typeface="Segoe Pro Display" charset="0"/>
              </a:rPr>
              <a:t>She works part time and receives $338 each week, her husband receives SSI in the amount of $925 monthly. There is no other income in the home</a:t>
            </a:r>
            <a:r>
              <a:rPr lang="en-US" sz="1412">
                <a:solidFill>
                  <a:schemeClr val="bg1"/>
                </a:solidFill>
                <a:latin typeface="Segoe Pro Display" charset="0"/>
                <a:ea typeface="Segoe Pro Display" charset="0"/>
                <a:cs typeface="Segoe Pro Display" charset="0"/>
              </a:rPr>
              <a:t>. </a:t>
            </a:r>
            <a:endParaRPr lang="en-US" sz="1235" dirty="0">
              <a:solidFill>
                <a:schemeClr val="bg1"/>
              </a:solidFill>
              <a:latin typeface="Segoe Pro Display" charset="0"/>
              <a:ea typeface="Segoe Pro Display" charset="0"/>
              <a:cs typeface="Segoe Pro Display" charset="0"/>
            </a:endParaRPr>
          </a:p>
        </p:txBody>
      </p:sp>
      <p:sp>
        <p:nvSpPr>
          <p:cNvPr id="20" name="TextBox 19">
            <a:extLst>
              <a:ext uri="{FF2B5EF4-FFF2-40B4-BE49-F238E27FC236}">
                <a16:creationId xmlns:a16="http://schemas.microsoft.com/office/drawing/2014/main" id="{AACC9BC4-0A09-52D4-4E9B-BC2A61BEB462}"/>
              </a:ext>
            </a:extLst>
          </p:cNvPr>
          <p:cNvSpPr txBox="1"/>
          <p:nvPr/>
        </p:nvSpPr>
        <p:spPr>
          <a:xfrm>
            <a:off x="98043" y="1597265"/>
            <a:ext cx="7322313" cy="363946"/>
          </a:xfrm>
          <a:prstGeom prst="rect">
            <a:avLst/>
          </a:prstGeom>
          <a:noFill/>
        </p:spPr>
        <p:txBody>
          <a:bodyPr wrap="square">
            <a:spAutoFit/>
          </a:bodyPr>
          <a:lstStyle/>
          <a:p>
            <a:r>
              <a:rPr lang="en-US" sz="1765" b="1" u="sng" dirty="0">
                <a:solidFill>
                  <a:schemeClr val="bg1"/>
                </a:solidFill>
                <a:latin typeface="Segoe Pro Display" charset="0"/>
                <a:ea typeface="Segoe Pro Display" charset="0"/>
                <a:cs typeface="Segoe Pro Display" charset="0"/>
              </a:rPr>
              <a:t>Scenario</a:t>
            </a:r>
          </a:p>
        </p:txBody>
      </p:sp>
      <p:sp>
        <p:nvSpPr>
          <p:cNvPr id="11" name="TextBox 10">
            <a:extLst>
              <a:ext uri="{FF2B5EF4-FFF2-40B4-BE49-F238E27FC236}">
                <a16:creationId xmlns:a16="http://schemas.microsoft.com/office/drawing/2014/main" id="{53891F19-B354-828A-7D0A-C59FF893137D}"/>
              </a:ext>
            </a:extLst>
          </p:cNvPr>
          <p:cNvSpPr txBox="1"/>
          <p:nvPr/>
        </p:nvSpPr>
        <p:spPr>
          <a:xfrm>
            <a:off x="0" y="3627076"/>
            <a:ext cx="6211472" cy="363946"/>
          </a:xfrm>
          <a:prstGeom prst="rect">
            <a:avLst/>
          </a:prstGeom>
          <a:noFill/>
        </p:spPr>
        <p:txBody>
          <a:bodyPr wrap="square" rtlCol="0">
            <a:spAutoFit/>
          </a:bodyPr>
          <a:lstStyle/>
          <a:p>
            <a:r>
              <a:rPr lang="en-US" sz="1765" b="1" u="sng" dirty="0">
                <a:solidFill>
                  <a:schemeClr val="bg1"/>
                </a:solidFill>
              </a:rPr>
              <a:t>Mapping It Out</a:t>
            </a:r>
          </a:p>
        </p:txBody>
      </p:sp>
      <p:graphicFrame>
        <p:nvGraphicFramePr>
          <p:cNvPr id="12" name="Table 17">
            <a:extLst>
              <a:ext uri="{FF2B5EF4-FFF2-40B4-BE49-F238E27FC236}">
                <a16:creationId xmlns:a16="http://schemas.microsoft.com/office/drawing/2014/main" id="{F6940A3E-FDA0-14CF-A258-2AADA6E3D4ED}"/>
              </a:ext>
            </a:extLst>
          </p:cNvPr>
          <p:cNvGraphicFramePr>
            <a:graphicFrameLocks noGrp="1"/>
          </p:cNvGraphicFramePr>
          <p:nvPr>
            <p:extLst>
              <p:ext uri="{D42A27DB-BD31-4B8C-83A1-F6EECF244321}">
                <p14:modId xmlns:p14="http://schemas.microsoft.com/office/powerpoint/2010/main" val="3545991631"/>
              </p:ext>
            </p:extLst>
          </p:nvPr>
        </p:nvGraphicFramePr>
        <p:xfrm>
          <a:off x="47609" y="4014724"/>
          <a:ext cx="6729164" cy="2274427"/>
        </p:xfrm>
        <a:graphic>
          <a:graphicData uri="http://schemas.openxmlformats.org/drawingml/2006/table">
            <a:tbl>
              <a:tblPr firstRow="1" bandRow="1">
                <a:tableStyleId>{5C22544A-7EE6-4342-B048-85BDC9FD1C3A}</a:tableStyleId>
              </a:tblPr>
              <a:tblGrid>
                <a:gridCol w="1132229">
                  <a:extLst>
                    <a:ext uri="{9D8B030D-6E8A-4147-A177-3AD203B41FA5}">
                      <a16:colId xmlns:a16="http://schemas.microsoft.com/office/drawing/2014/main" val="2230038612"/>
                    </a:ext>
                  </a:extLst>
                </a:gridCol>
                <a:gridCol w="661292">
                  <a:extLst>
                    <a:ext uri="{9D8B030D-6E8A-4147-A177-3AD203B41FA5}">
                      <a16:colId xmlns:a16="http://schemas.microsoft.com/office/drawing/2014/main" val="2827488872"/>
                    </a:ext>
                  </a:extLst>
                </a:gridCol>
                <a:gridCol w="704443">
                  <a:extLst>
                    <a:ext uri="{9D8B030D-6E8A-4147-A177-3AD203B41FA5}">
                      <a16:colId xmlns:a16="http://schemas.microsoft.com/office/drawing/2014/main" val="2973469964"/>
                    </a:ext>
                  </a:extLst>
                </a:gridCol>
                <a:gridCol w="907459">
                  <a:extLst>
                    <a:ext uri="{9D8B030D-6E8A-4147-A177-3AD203B41FA5}">
                      <a16:colId xmlns:a16="http://schemas.microsoft.com/office/drawing/2014/main" val="1062076265"/>
                    </a:ext>
                  </a:extLst>
                </a:gridCol>
                <a:gridCol w="757852">
                  <a:extLst>
                    <a:ext uri="{9D8B030D-6E8A-4147-A177-3AD203B41FA5}">
                      <a16:colId xmlns:a16="http://schemas.microsoft.com/office/drawing/2014/main" val="352980884"/>
                    </a:ext>
                  </a:extLst>
                </a:gridCol>
                <a:gridCol w="756908">
                  <a:extLst>
                    <a:ext uri="{9D8B030D-6E8A-4147-A177-3AD203B41FA5}">
                      <a16:colId xmlns:a16="http://schemas.microsoft.com/office/drawing/2014/main" val="2469074477"/>
                    </a:ext>
                  </a:extLst>
                </a:gridCol>
                <a:gridCol w="828530">
                  <a:extLst>
                    <a:ext uri="{9D8B030D-6E8A-4147-A177-3AD203B41FA5}">
                      <a16:colId xmlns:a16="http://schemas.microsoft.com/office/drawing/2014/main" val="3581095674"/>
                    </a:ext>
                  </a:extLst>
                </a:gridCol>
                <a:gridCol w="980451">
                  <a:extLst>
                    <a:ext uri="{9D8B030D-6E8A-4147-A177-3AD203B41FA5}">
                      <a16:colId xmlns:a16="http://schemas.microsoft.com/office/drawing/2014/main" val="3843579097"/>
                    </a:ext>
                  </a:extLst>
                </a:gridCol>
              </a:tblGrid>
              <a:tr h="361879">
                <a:tc gridSpan="8">
                  <a:txBody>
                    <a:bodyPr/>
                    <a:lstStyle/>
                    <a:p>
                      <a:pPr algn="l"/>
                      <a:r>
                        <a:rPr lang="en-US" sz="1400" dirty="0"/>
                        <a:t>About the Claimant:</a:t>
                      </a:r>
                    </a:p>
                  </a:txBody>
                  <a:tcPr marL="80682" marR="80682" marT="40341" marB="40341"/>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extLst>
                  <a:ext uri="{0D108BD9-81ED-4DB2-BD59-A6C34878D82A}">
                    <a16:rowId xmlns:a16="http://schemas.microsoft.com/office/drawing/2014/main" val="158520144"/>
                  </a:ext>
                </a:extLst>
              </a:tr>
              <a:tr h="511926">
                <a:tc>
                  <a:txBody>
                    <a:bodyPr/>
                    <a:lstStyle/>
                    <a:p>
                      <a:pPr algn="ctr"/>
                      <a:r>
                        <a:rPr lang="en-US" sz="1100" dirty="0"/>
                        <a:t>Household Member</a:t>
                      </a:r>
                    </a:p>
                  </a:txBody>
                  <a:tcPr marL="80682" marR="80682" marT="40341" marB="40341"/>
                </a:tc>
                <a:tc>
                  <a:txBody>
                    <a:bodyPr/>
                    <a:lstStyle/>
                    <a:p>
                      <a:pPr algn="ctr"/>
                      <a:r>
                        <a:rPr lang="en-US" sz="1100" dirty="0"/>
                        <a:t>Date of Birth</a:t>
                      </a:r>
                    </a:p>
                  </a:txBody>
                  <a:tcPr marL="80682" marR="80682" marT="40341" marB="40341"/>
                </a:tc>
                <a:tc>
                  <a:txBody>
                    <a:bodyPr/>
                    <a:lstStyle/>
                    <a:p>
                      <a:pPr algn="ctr"/>
                      <a:r>
                        <a:rPr lang="en-US" sz="1100" dirty="0"/>
                        <a:t>SSN</a:t>
                      </a:r>
                    </a:p>
                  </a:txBody>
                  <a:tcPr marL="80682" marR="80682" marT="40341" marB="40341"/>
                </a:tc>
                <a:tc>
                  <a:txBody>
                    <a:bodyPr/>
                    <a:lstStyle/>
                    <a:p>
                      <a:pPr algn="ctr"/>
                      <a:r>
                        <a:rPr lang="en-US" sz="1100" dirty="0"/>
                        <a:t>Address</a:t>
                      </a:r>
                    </a:p>
                    <a:p>
                      <a:pPr algn="ctr"/>
                      <a:r>
                        <a:rPr lang="en-US" sz="1100" dirty="0"/>
                        <a:t>Phone</a:t>
                      </a:r>
                    </a:p>
                  </a:txBody>
                  <a:tcPr marL="80682" marR="80682" marT="40341" marB="40341"/>
                </a:tc>
                <a:tc>
                  <a:txBody>
                    <a:bodyPr/>
                    <a:lstStyle/>
                    <a:p>
                      <a:pPr algn="ctr"/>
                      <a:r>
                        <a:rPr lang="en-US" sz="1100" dirty="0"/>
                        <a:t>Marital Status</a:t>
                      </a:r>
                    </a:p>
                  </a:txBody>
                  <a:tcPr marL="80682" marR="80682" marT="40341" marB="40341"/>
                </a:tc>
                <a:tc>
                  <a:txBody>
                    <a:bodyPr/>
                    <a:lstStyle/>
                    <a:p>
                      <a:pPr algn="ctr"/>
                      <a:r>
                        <a:rPr lang="en-US" sz="1100" dirty="0"/>
                        <a:t>US Citizen </a:t>
                      </a:r>
                    </a:p>
                  </a:txBody>
                  <a:tcPr marL="80682" marR="80682" marT="40341" marB="40341"/>
                </a:tc>
                <a:tc>
                  <a:txBody>
                    <a:bodyPr/>
                    <a:lstStyle/>
                    <a:p>
                      <a:pPr algn="ctr"/>
                      <a:r>
                        <a:rPr lang="en-US" sz="1100" dirty="0"/>
                        <a:t>Race</a:t>
                      </a:r>
                    </a:p>
                    <a:p>
                      <a:pPr algn="ctr"/>
                      <a:r>
                        <a:rPr lang="en-US" sz="1100" dirty="0"/>
                        <a:t>Ethnicity </a:t>
                      </a:r>
                    </a:p>
                  </a:txBody>
                  <a:tcPr marL="80682" marR="80682" marT="40341" marB="40341"/>
                </a:tc>
                <a:tc>
                  <a:txBody>
                    <a:bodyPr/>
                    <a:lstStyle/>
                    <a:p>
                      <a:pPr algn="ctr"/>
                      <a:r>
                        <a:rPr lang="en-US" sz="1100" dirty="0"/>
                        <a:t>Relationship </a:t>
                      </a:r>
                    </a:p>
                  </a:txBody>
                  <a:tcPr marL="80682" marR="80682" marT="40341" marB="40341"/>
                </a:tc>
                <a:extLst>
                  <a:ext uri="{0D108BD9-81ED-4DB2-BD59-A6C34878D82A}">
                    <a16:rowId xmlns:a16="http://schemas.microsoft.com/office/drawing/2014/main" val="491449015"/>
                  </a:ext>
                </a:extLst>
              </a:tr>
              <a:tr h="466874">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extLst>
                  <a:ext uri="{0D108BD9-81ED-4DB2-BD59-A6C34878D82A}">
                    <a16:rowId xmlns:a16="http://schemas.microsoft.com/office/drawing/2014/main" val="2453451390"/>
                  </a:ext>
                </a:extLst>
              </a:tr>
              <a:tr h="466874">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extLst>
                  <a:ext uri="{0D108BD9-81ED-4DB2-BD59-A6C34878D82A}">
                    <a16:rowId xmlns:a16="http://schemas.microsoft.com/office/drawing/2014/main" val="2692255281"/>
                  </a:ext>
                </a:extLst>
              </a:tr>
              <a:tr h="466874">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extLst>
                  <a:ext uri="{0D108BD9-81ED-4DB2-BD59-A6C34878D82A}">
                    <a16:rowId xmlns:a16="http://schemas.microsoft.com/office/drawing/2014/main" val="3341123131"/>
                  </a:ext>
                </a:extLst>
              </a:tr>
            </a:tbl>
          </a:graphicData>
        </a:graphic>
      </p:graphicFrame>
    </p:spTree>
    <p:extLst>
      <p:ext uri="{BB962C8B-B14F-4D97-AF65-F5344CB8AC3E}">
        <p14:creationId xmlns:p14="http://schemas.microsoft.com/office/powerpoint/2010/main" val="357097982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EE5818"/>
      </a:dk2>
      <a:lt2>
        <a:srgbClr val="EBEBEB"/>
      </a:lt2>
      <a:accent1>
        <a:srgbClr val="F5A408"/>
      </a:accent1>
      <a:accent2>
        <a:srgbClr val="FA731A"/>
      </a:accent2>
      <a:accent3>
        <a:srgbClr val="AB9281"/>
      </a:accent3>
      <a:accent4>
        <a:srgbClr val="A18CD0"/>
      </a:accent4>
      <a:accent5>
        <a:srgbClr val="8EBBD2"/>
      </a:accent5>
      <a:accent6>
        <a:srgbClr val="ACC995"/>
      </a:accent6>
      <a:hlink>
        <a:srgbClr val="FAC96A"/>
      </a:hlink>
      <a:folHlink>
        <a:srgbClr val="FCDB9B"/>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04000"/>
                <a:satMod val="128000"/>
                <a:lumMod val="104000"/>
              </a:schemeClr>
            </a:gs>
            <a:gs pos="100000">
              <a:schemeClr val="phClr">
                <a:tint val="100000"/>
                <a:shade val="76000"/>
                <a:hueMod val="89000"/>
                <a:satMod val="164000"/>
                <a:lumMod val="68000"/>
              </a:schemeClr>
            </a:gs>
          </a:gsLst>
          <a:path path="circle">
            <a:fillToRect l="45000" t="65000" r="125000" b="100000"/>
          </a:path>
        </a:gradFill>
        <a:blipFill rotWithShape="1">
          <a:blip xmlns:r="http://schemas.openxmlformats.org/officeDocument/2006/relationships" r:embed="rId1">
            <a:duotone>
              <a:schemeClr val="phClr">
                <a:shade val="42000"/>
                <a:hueMod val="42000"/>
                <a:satMod val="124000"/>
                <a:lumMod val="62000"/>
              </a:schemeClr>
              <a:schemeClr val="phClr">
                <a:tint val="96000"/>
                <a:satMod val="130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F1C4790-FE3C-4020-8CA7-00621DA7BBB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BBD28642AD9F1F4DA1A3553C8142069D" ma:contentTypeVersion="16" ma:contentTypeDescription="Create a new document." ma:contentTypeScope="" ma:versionID="05ef6113561c5a18b2a966d84210881b">
  <xsd:schema xmlns:xsd="http://www.w3.org/2001/XMLSchema" xmlns:xs="http://www.w3.org/2001/XMLSchema" xmlns:p="http://schemas.microsoft.com/office/2006/metadata/properties" xmlns:ns2="ebb0b8bf-788a-4743-a7c7-91d546c0487d" xmlns:ns3="61987f4e-27c8-424c-9cec-12ca685a78aa" targetNamespace="http://schemas.microsoft.com/office/2006/metadata/properties" ma:root="true" ma:fieldsID="718f882bf557caecc266ec6a9dbaf7d5" ns2:_="" ns3:_="">
    <xsd:import namespace="ebb0b8bf-788a-4743-a7c7-91d546c0487d"/>
    <xsd:import namespace="61987f4e-27c8-424c-9cec-12ca685a78aa"/>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3:SharedWithUsers" minOccurs="0"/>
                <xsd:element ref="ns3:SharedWithDetails" minOccurs="0"/>
                <xsd:element ref="ns3:TaxCatchAll" minOccurs="0"/>
                <xsd:element ref="ns2:MediaServiceGenerationTime" minOccurs="0"/>
                <xsd:element ref="ns2:MediaServiceEventHashCode" minOccurs="0"/>
                <xsd:element ref="ns2:lcf76f155ced4ddcb4097134ff3c332f" minOccurs="0"/>
                <xsd:element ref="ns2:MediaServiceOCR"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bb0b8bf-788a-4743-a7c7-91d546c0487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Length (seconds)" ma:internalName="MediaLengthInSeconds" ma:readOnly="true">
      <xsd:simpleType>
        <xsd:restriction base="dms:Unknow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lcf76f155ced4ddcb4097134ff3c332f" ma:index="18" nillable="true" ma:taxonomy="true" ma:internalName="lcf76f155ced4ddcb4097134ff3c332f" ma:taxonomyFieldName="MediaServiceImageTags" ma:displayName="Image Tags" ma:readOnly="false" ma:fieldId="{5cf76f15-5ced-4ddc-b409-7134ff3c332f}" ma:taxonomyMulti="true" ma:sspId="da2157d8-ccc1-4fc8-a2a4-3f8f6553454f"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61987f4e-27c8-424c-9cec-12ca685a78aa"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4" nillable="true" ma:displayName="Taxonomy Catch All Column" ma:hidden="true" ma:list="{56520dfc-483a-4dab-91b6-c54ab0056383}" ma:internalName="TaxCatchAll" ma:showField="CatchAllData" ma:web="61987f4e-27c8-424c-9cec-12ca685a78a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61987f4e-27c8-424c-9cec-12ca685a78aa" xsi:nil="true"/>
    <lcf76f155ced4ddcb4097134ff3c332f xmlns="ebb0b8bf-788a-4743-a7c7-91d546c0487d">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2025B52E-D554-4BFC-A5AA-02022193AE88}">
  <ds:schemaRefs>
    <ds:schemaRef ds:uri="http://schemas.microsoft.com/sharepoint/v3/contenttype/forms"/>
  </ds:schemaRefs>
</ds:datastoreItem>
</file>

<file path=customXml/itemProps2.xml><?xml version="1.0" encoding="utf-8"?>
<ds:datastoreItem xmlns:ds="http://schemas.openxmlformats.org/officeDocument/2006/customXml" ds:itemID="{BA56366B-07E0-4D11-8966-6393757152C3}"/>
</file>

<file path=customXml/itemProps3.xml><?xml version="1.0" encoding="utf-8"?>
<ds:datastoreItem xmlns:ds="http://schemas.openxmlformats.org/officeDocument/2006/customXml" ds:itemID="{17654962-1F82-4B1D-B0BA-EEAAA54C0664}">
  <ds:schemaRefs>
    <ds:schemaRef ds:uri="http://schemas.microsoft.com/office/2006/metadata/properties"/>
    <ds:schemaRef ds:uri="http://schemas.microsoft.com/office/infopath/2007/PartnerControls"/>
    <ds:schemaRef ds:uri="http://schemas.microsoft.com/sharepoint/v3"/>
    <ds:schemaRef ds:uri="71af3243-3dd4-4a8d-8c0d-dd76da1f02a5"/>
    <ds:schemaRef ds:uri="230e9df3-be65-4c73-a93b-d1236ebd677e"/>
  </ds:schemaRefs>
</ds:datastoreItem>
</file>

<file path=docMetadata/LabelInfo.xml><?xml version="1.0" encoding="utf-8"?>
<clbl:labelList xmlns:clbl="http://schemas.microsoft.com/office/2020/mipLabelMetadata"/>
</file>

<file path=docProps/app.xml><?xml version="1.0" encoding="utf-8"?>
<Properties xmlns="http://schemas.openxmlformats.org/officeDocument/2006/extended-properties" xmlns:vt="http://schemas.openxmlformats.org/officeDocument/2006/docPropsVTypes">
  <Template>Ion Boardroom</Template>
  <TotalTime>13767</TotalTime>
  <Words>1679</Words>
  <Application>Microsoft Office PowerPoint</Application>
  <PresentationFormat>Letter Paper (8.5x11 in)</PresentationFormat>
  <Paragraphs>332</Paragraphs>
  <Slides>9</Slides>
  <Notes>9</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9</vt:i4>
      </vt:variant>
    </vt:vector>
  </HeadingPairs>
  <TitlesOfParts>
    <vt:vector size="17" baseType="lpstr">
      <vt:lpstr>Arial</vt:lpstr>
      <vt:lpstr>Calibri</vt:lpstr>
      <vt:lpstr>Century Gothic</vt:lpstr>
      <vt:lpstr>Segoe Pro Display</vt:lpstr>
      <vt:lpstr>Segoe Pro Display Light</vt:lpstr>
      <vt:lpstr>Wingdings</vt:lpstr>
      <vt:lpstr>Wingdings 3</vt:lpstr>
      <vt:lpstr>Ion Boardroom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Arlisha Cooper</dc:creator>
  <cp:lastModifiedBy>Arlisha Cooper</cp:lastModifiedBy>
  <cp:revision>16</cp:revision>
  <dcterms:created xsi:type="dcterms:W3CDTF">2024-02-06T15:06:18Z</dcterms:created>
  <dcterms:modified xsi:type="dcterms:W3CDTF">2024-07-12T20:07:15Z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0x010100BBD28642AD9F1F4DA1A3553C8142069D</vt:lpwstr>
  </property>
</Properties>
</file>